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1154" r:id="rId2"/>
    <p:sldId id="257" r:id="rId3"/>
    <p:sldId id="864" r:id="rId4"/>
    <p:sldId id="1145" r:id="rId5"/>
    <p:sldId id="911" r:id="rId6"/>
    <p:sldId id="916" r:id="rId7"/>
    <p:sldId id="908" r:id="rId8"/>
    <p:sldId id="909" r:id="rId9"/>
    <p:sldId id="910" r:id="rId10"/>
    <p:sldId id="1155" r:id="rId11"/>
    <p:sldId id="1066" r:id="rId12"/>
    <p:sldId id="1156" r:id="rId13"/>
    <p:sldId id="1069" r:id="rId14"/>
    <p:sldId id="1074" r:id="rId15"/>
    <p:sldId id="918" r:id="rId16"/>
    <p:sldId id="1016" r:id="rId17"/>
    <p:sldId id="1079" r:id="rId18"/>
    <p:sldId id="1080" r:id="rId19"/>
    <p:sldId id="1081" r:id="rId20"/>
    <p:sldId id="1013" r:id="rId21"/>
    <p:sldId id="922" r:id="rId22"/>
    <p:sldId id="946" r:id="rId23"/>
    <p:sldId id="945" r:id="rId24"/>
    <p:sldId id="921" r:id="rId25"/>
    <p:sldId id="919" r:id="rId26"/>
    <p:sldId id="940" r:id="rId27"/>
    <p:sldId id="962" r:id="rId28"/>
    <p:sldId id="963" r:id="rId29"/>
    <p:sldId id="935" r:id="rId30"/>
    <p:sldId id="981" r:id="rId31"/>
    <p:sldId id="1093" r:id="rId32"/>
    <p:sldId id="1095" r:id="rId33"/>
    <p:sldId id="934" r:id="rId34"/>
    <p:sldId id="980" r:id="rId35"/>
    <p:sldId id="969" r:id="rId36"/>
    <p:sldId id="970" r:id="rId37"/>
    <p:sldId id="954" r:id="rId38"/>
    <p:sldId id="955" r:id="rId39"/>
    <p:sldId id="932" r:id="rId40"/>
    <p:sldId id="978" r:id="rId41"/>
    <p:sldId id="971" r:id="rId42"/>
    <p:sldId id="972" r:id="rId43"/>
    <p:sldId id="1006" r:id="rId44"/>
    <p:sldId id="975" r:id="rId45"/>
    <p:sldId id="995" r:id="rId46"/>
    <p:sldId id="996" r:id="rId47"/>
    <p:sldId id="997" r:id="rId48"/>
    <p:sldId id="433" r:id="rId49"/>
    <p:sldId id="288" r:id="rId50"/>
    <p:sldId id="1060" r:id="rId51"/>
    <p:sldId id="1062" r:id="rId52"/>
    <p:sldId id="999" r:id="rId53"/>
    <p:sldId id="1002" r:id="rId54"/>
    <p:sldId id="1019" r:id="rId55"/>
    <p:sldId id="977" r:id="rId56"/>
    <p:sldId id="1065" r:id="rId57"/>
    <p:sldId id="1000" r:id="rId58"/>
    <p:sldId id="1061" r:id="rId59"/>
    <p:sldId id="1097" r:id="rId60"/>
    <p:sldId id="1046" r:id="rId61"/>
    <p:sldId id="1102" r:id="rId62"/>
    <p:sldId id="1047" r:id="rId63"/>
    <p:sldId id="1048" r:id="rId64"/>
    <p:sldId id="1053" r:id="rId65"/>
    <p:sldId id="1083" r:id="rId66"/>
    <p:sldId id="1003" r:id="rId67"/>
    <p:sldId id="1004" r:id="rId68"/>
    <p:sldId id="1020" r:id="rId69"/>
    <p:sldId id="1024" r:id="rId70"/>
    <p:sldId id="1025" r:id="rId71"/>
    <p:sldId id="1026" r:id="rId72"/>
    <p:sldId id="1027" r:id="rId73"/>
    <p:sldId id="1028" r:id="rId74"/>
    <p:sldId id="1029" r:id="rId75"/>
    <p:sldId id="1031" r:id="rId76"/>
    <p:sldId id="1032" r:id="rId77"/>
    <p:sldId id="1157" r:id="rId78"/>
    <p:sldId id="1033" r:id="rId79"/>
    <p:sldId id="1098" r:id="rId80"/>
    <p:sldId id="1037" r:id="rId81"/>
    <p:sldId id="1091" r:id="rId82"/>
    <p:sldId id="1153"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D22E24-9E87-D0AA-1614-752D12025EF7}" name="Lawrence Hirsch" initials="LJH" userId="Lawrence Hirsch"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Markus Leitinger" initials="ML" lastIdx="5" clrIdx="0">
    <p:extLst>
      <p:ext uri="{19B8F6BF-5375-455C-9EA6-DF929625EA0E}">
        <p15:presenceInfo xmlns:p15="http://schemas.microsoft.com/office/powerpoint/2012/main" userId="22e383a627642bc8" providerId="Windows Live"/>
      </p:ext>
    </p:extLst>
  </p:cmAuthor>
  <p:cmAuthor id="3" name="Michael Fong" initials="MF" lastIdx="10" clrIdx="1">
    <p:extLst>
      <p:ext uri="{19B8F6BF-5375-455C-9EA6-DF929625EA0E}">
        <p15:presenceInfo xmlns:p15="http://schemas.microsoft.com/office/powerpoint/2012/main" userId="2c618947f54fd810" providerId="Windows Live"/>
      </p:ext>
    </p:extLst>
  </p:cmAuthor>
  <p:cmAuthor id="4" name="Lawrence Hirsch" initials="LJH" lastIdx="2" clrIdx="2">
    <p:extLst>
      <p:ext uri="{19B8F6BF-5375-455C-9EA6-DF929625EA0E}">
        <p15:presenceInfo xmlns:p15="http://schemas.microsoft.com/office/powerpoint/2012/main" userId="Lawrence Hirsch" providerId="None"/>
      </p:ext>
    </p:extLst>
  </p:cmAuthor>
  <p:cmAuthor id="5" name="Leitinger Markus" initials="LM" lastIdx="1" clrIdx="3">
    <p:extLst>
      <p:ext uri="{19B8F6BF-5375-455C-9EA6-DF929625EA0E}">
        <p15:presenceInfo xmlns:p15="http://schemas.microsoft.com/office/powerpoint/2012/main" userId="Leitinger Mark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386F2"/>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3" autoAdjust="0"/>
    <p:restoredTop sz="83934" autoAdjust="0"/>
  </p:normalViewPr>
  <p:slideViewPr>
    <p:cSldViewPr snapToGrid="0">
      <p:cViewPr varScale="1">
        <p:scale>
          <a:sx n="109" d="100"/>
          <a:sy n="109" d="100"/>
        </p:scale>
        <p:origin x="678" y="108"/>
      </p:cViewPr>
      <p:guideLst/>
    </p:cSldViewPr>
  </p:slideViewPr>
  <p:notesTextViewPr>
    <p:cViewPr>
      <p:scale>
        <a:sx n="1" d="1"/>
        <a:sy n="1" d="1"/>
      </p:scale>
      <p:origin x="0" y="0"/>
    </p:cViewPr>
  </p:notesTextViewPr>
  <p:sorterViewPr>
    <p:cViewPr varScale="1">
      <p:scale>
        <a:sx n="1" d="1"/>
        <a:sy n="1" d="1"/>
      </p:scale>
      <p:origin x="0" y="-180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8/10/relationships/authors" Target="author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473E46-087C-4479-B50D-9AB500430EE1}" type="datetimeFigureOut">
              <a:rPr lang="de-AT" smtClean="0"/>
              <a:t>02.01.2022</a:t>
            </a:fld>
            <a:endParaRPr lang="de-AT"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F8B50-0A51-46E5-BFF3-0F9968C2C19B}" type="slidenum">
              <a:rPr lang="de-AT" smtClean="0"/>
              <a:t>‹#›</a:t>
            </a:fld>
            <a:endParaRPr lang="de-AT" dirty="0"/>
          </a:p>
        </p:txBody>
      </p:sp>
    </p:spTree>
    <p:extLst>
      <p:ext uri="{BB962C8B-B14F-4D97-AF65-F5344CB8AC3E}">
        <p14:creationId xmlns:p14="http://schemas.microsoft.com/office/powerpoint/2010/main" val="1460495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F8B50-0A51-46E5-BFF3-0F9968C2C19B}"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e-A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119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98C289-D834-4C34-AB64-5C5A4A38214F}"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96611" name="Rectangle 2"/>
          <p:cNvSpPr>
            <a:spLocks noGrp="1" noRot="1" noChangeAspect="1" noChangeArrowheads="1" noTextEdit="1"/>
          </p:cNvSpPr>
          <p:nvPr>
            <p:ph type="sldImg"/>
          </p:nvPr>
        </p:nvSpPr>
        <p:spPr>
          <a:xfrm>
            <a:off x="381000" y="685800"/>
            <a:ext cx="6096000" cy="3429000"/>
          </a:xfrm>
          <a:ln/>
        </p:spPr>
      </p:sp>
      <p:sp>
        <p:nvSpPr>
          <p:cNvPr id="1566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135895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C1E099F-0030-4E2A-A140-1E67E1201E69}" type="slidenum">
              <a:rPr kumimoji="0" lang="en-US" altLang="en-US" sz="13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16</a:t>
            </a:fld>
            <a:endParaRPr kumimoji="0" lang="en-US" altLang="en-US"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6371" name="Rectangle 2"/>
          <p:cNvSpPr>
            <a:spLocks noGrp="1" noRot="1" noChangeAspect="1" noChangeArrowheads="1" noTextEdit="1"/>
          </p:cNvSpPr>
          <p:nvPr>
            <p:ph type="sldImg"/>
          </p:nvPr>
        </p:nvSpPr>
        <p:spPr>
          <a:xfrm>
            <a:off x="381000" y="685800"/>
            <a:ext cx="6096000" cy="3429000"/>
          </a:xfrm>
          <a:ln/>
        </p:spPr>
      </p:sp>
      <p:sp>
        <p:nvSpPr>
          <p:cNvPr id="148484"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06005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17</a:t>
            </a:fld>
            <a:endParaRPr lang="de-AT" dirty="0"/>
          </a:p>
        </p:txBody>
      </p:sp>
    </p:spTree>
    <p:extLst>
      <p:ext uri="{BB962C8B-B14F-4D97-AF65-F5344CB8AC3E}">
        <p14:creationId xmlns:p14="http://schemas.microsoft.com/office/powerpoint/2010/main" val="4206342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18</a:t>
            </a:fld>
            <a:endParaRPr lang="de-AT" dirty="0"/>
          </a:p>
        </p:txBody>
      </p:sp>
    </p:spTree>
    <p:extLst>
      <p:ext uri="{BB962C8B-B14F-4D97-AF65-F5344CB8AC3E}">
        <p14:creationId xmlns:p14="http://schemas.microsoft.com/office/powerpoint/2010/main" val="2225224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19</a:t>
            </a:fld>
            <a:endParaRPr lang="de-AT" dirty="0"/>
          </a:p>
        </p:txBody>
      </p:sp>
    </p:spTree>
    <p:extLst>
      <p:ext uri="{BB962C8B-B14F-4D97-AF65-F5344CB8AC3E}">
        <p14:creationId xmlns:p14="http://schemas.microsoft.com/office/powerpoint/2010/main" val="4096270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20</a:t>
            </a:fld>
            <a:endParaRPr lang="de-AT" dirty="0"/>
          </a:p>
        </p:txBody>
      </p:sp>
    </p:spTree>
    <p:extLst>
      <p:ext uri="{BB962C8B-B14F-4D97-AF65-F5344CB8AC3E}">
        <p14:creationId xmlns:p14="http://schemas.microsoft.com/office/powerpoint/2010/main" val="4017926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B5C47A-A63B-411D-A199-F4CF2D077D0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3619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292580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B5C47A-A63B-411D-A199-F4CF2D077D0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3619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894643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169928-2B84-4DC1-B2D9-FFC1253FC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33123"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01434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169928-2B84-4DC1-B2D9-FFC1253FC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33123"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025691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2</a:t>
            </a:fld>
            <a:endParaRPr lang="de-AT" dirty="0"/>
          </a:p>
        </p:txBody>
      </p:sp>
    </p:spTree>
    <p:extLst>
      <p:ext uri="{BB962C8B-B14F-4D97-AF65-F5344CB8AC3E}">
        <p14:creationId xmlns:p14="http://schemas.microsoft.com/office/powerpoint/2010/main" val="1399752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3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21FEBE-68CD-4F94-B8C2-AEE1455C5EC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48272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3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21FEBE-68CD-4F94-B8C2-AEE1455C5EC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81449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39A279-93BA-4859-80B5-CC9C9CB38E2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24931" name="Rectangle 2"/>
          <p:cNvSpPr>
            <a:spLocks noGrp="1" noRot="1" noChangeAspect="1" noChangeArrowheads="1" noTextEdit="1"/>
          </p:cNvSpPr>
          <p:nvPr>
            <p:ph type="sldImg"/>
          </p:nvPr>
        </p:nvSpPr>
        <p:spPr>
          <a:xfrm>
            <a:off x="381000" y="685800"/>
            <a:ext cx="6096000" cy="3429000"/>
          </a:xfrm>
          <a:ln/>
        </p:spPr>
      </p:sp>
      <p:sp>
        <p:nvSpPr>
          <p:cNvPr id="96260"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1172191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39A279-93BA-4859-80B5-CC9C9CB38E2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24931" name="Rectangle 2"/>
          <p:cNvSpPr>
            <a:spLocks noGrp="1" noRot="1" noChangeAspect="1" noChangeArrowheads="1" noTextEdit="1"/>
          </p:cNvSpPr>
          <p:nvPr>
            <p:ph type="sldImg"/>
          </p:nvPr>
        </p:nvSpPr>
        <p:spPr>
          <a:xfrm>
            <a:off x="381000" y="685800"/>
            <a:ext cx="6096000" cy="3429000"/>
          </a:xfrm>
          <a:ln/>
        </p:spPr>
      </p:sp>
      <p:sp>
        <p:nvSpPr>
          <p:cNvPr id="96260"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138637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9AF8B50-0A51-46E5-BFF3-0F9968C2C19B}" type="slidenum">
              <a:rPr lang="de-AT" smtClean="0"/>
              <a:t>30</a:t>
            </a:fld>
            <a:endParaRPr lang="de-AT" dirty="0"/>
          </a:p>
        </p:txBody>
      </p:sp>
    </p:spTree>
    <p:extLst>
      <p:ext uri="{BB962C8B-B14F-4D97-AF65-F5344CB8AC3E}">
        <p14:creationId xmlns:p14="http://schemas.microsoft.com/office/powerpoint/2010/main" val="2482290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9AF8B50-0A51-46E5-BFF3-0F9968C2C19B}" type="slidenum">
              <a:rPr lang="de-AT" smtClean="0"/>
              <a:t>31</a:t>
            </a:fld>
            <a:endParaRPr lang="de-AT" dirty="0"/>
          </a:p>
        </p:txBody>
      </p:sp>
    </p:spTree>
    <p:extLst>
      <p:ext uri="{BB962C8B-B14F-4D97-AF65-F5344CB8AC3E}">
        <p14:creationId xmlns:p14="http://schemas.microsoft.com/office/powerpoint/2010/main" val="2000422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9AF8B50-0A51-46E5-BFF3-0F9968C2C19B}" type="slidenum">
              <a:rPr lang="de-AT" smtClean="0"/>
              <a:t>32</a:t>
            </a:fld>
            <a:endParaRPr lang="de-AT" dirty="0"/>
          </a:p>
        </p:txBody>
      </p:sp>
    </p:spTree>
    <p:extLst>
      <p:ext uri="{BB962C8B-B14F-4D97-AF65-F5344CB8AC3E}">
        <p14:creationId xmlns:p14="http://schemas.microsoft.com/office/powerpoint/2010/main" val="1162119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9AF8B50-0A51-46E5-BFF3-0F9968C2C19B}" type="slidenum">
              <a:rPr lang="de-AT" smtClean="0"/>
              <a:t>34</a:t>
            </a:fld>
            <a:endParaRPr lang="de-AT" dirty="0"/>
          </a:p>
        </p:txBody>
      </p:sp>
    </p:spTree>
    <p:extLst>
      <p:ext uri="{BB962C8B-B14F-4D97-AF65-F5344CB8AC3E}">
        <p14:creationId xmlns:p14="http://schemas.microsoft.com/office/powerpoint/2010/main" val="837695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8CD404-4179-41F1-99E4-0F2ED963FC0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677116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8CD404-4179-41F1-99E4-0F2ED963FC0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997292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3</a:t>
            </a:fld>
            <a:endParaRPr lang="de-AT" dirty="0"/>
          </a:p>
        </p:txBody>
      </p:sp>
    </p:spTree>
    <p:extLst>
      <p:ext uri="{BB962C8B-B14F-4D97-AF65-F5344CB8AC3E}">
        <p14:creationId xmlns:p14="http://schemas.microsoft.com/office/powerpoint/2010/main" val="1496037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1C4B0-B956-41C1-99D5-EB48A409EE51}"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8705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1C4B0-B956-41C1-99D5-EB48A409EE51}"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40189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35527-C419-42FE-A1F1-BA99C0C789A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233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35527-C419-42FE-A1F1-BA99C0C789A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123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42</a:t>
            </a:fld>
            <a:endParaRPr lang="de-AT" dirty="0"/>
          </a:p>
        </p:txBody>
      </p:sp>
    </p:spTree>
    <p:extLst>
      <p:ext uri="{BB962C8B-B14F-4D97-AF65-F5344CB8AC3E}">
        <p14:creationId xmlns:p14="http://schemas.microsoft.com/office/powerpoint/2010/main" val="2697563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43</a:t>
            </a:fld>
            <a:endParaRPr lang="de-AT" dirty="0"/>
          </a:p>
        </p:txBody>
      </p:sp>
    </p:spTree>
    <p:extLst>
      <p:ext uri="{BB962C8B-B14F-4D97-AF65-F5344CB8AC3E}">
        <p14:creationId xmlns:p14="http://schemas.microsoft.com/office/powerpoint/2010/main" val="2926667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44</a:t>
            </a:fld>
            <a:endParaRPr lang="de-AT" dirty="0"/>
          </a:p>
        </p:txBody>
      </p:sp>
    </p:spTree>
    <p:extLst>
      <p:ext uri="{BB962C8B-B14F-4D97-AF65-F5344CB8AC3E}">
        <p14:creationId xmlns:p14="http://schemas.microsoft.com/office/powerpoint/2010/main" val="2480651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2788DA-B393-4C9B-A9CA-20FC6E21ADE8}" type="slidenum">
              <a:rPr kumimoji="0" lang="en-US" sz="1800" b="0" i="0" u="none" strike="noStrike" kern="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142339" name="Rectangle 2"/>
          <p:cNvSpPr>
            <a:spLocks noGrp="1" noRot="1" noChangeAspect="1" noChangeArrowheads="1" noTextEdit="1"/>
          </p:cNvSpPr>
          <p:nvPr>
            <p:ph type="sldImg"/>
          </p:nvPr>
        </p:nvSpPr>
        <p:spPr>
          <a:xfrm>
            <a:off x="381000" y="685800"/>
            <a:ext cx="6096000" cy="3429000"/>
          </a:xfrm>
          <a:ln/>
        </p:spPr>
      </p:sp>
      <p:sp>
        <p:nvSpPr>
          <p:cNvPr id="113668"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894270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04222-CB0F-4E56-B443-E0FE51F24001}" type="slidenum">
              <a:rPr kumimoji="0" lang="en-US" sz="1800" b="0" i="0" u="none" strike="noStrike" kern="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143363" name="Rectangle 2"/>
          <p:cNvSpPr>
            <a:spLocks noGrp="1" noRot="1" noChangeAspect="1" noChangeArrowheads="1" noTextEdit="1"/>
          </p:cNvSpPr>
          <p:nvPr>
            <p:ph type="sldImg"/>
          </p:nvPr>
        </p:nvSpPr>
        <p:spPr>
          <a:xfrm>
            <a:off x="381000" y="685800"/>
            <a:ext cx="6096000" cy="3429000"/>
          </a:xfrm>
          <a:ln/>
        </p:spPr>
      </p:sp>
      <p:sp>
        <p:nvSpPr>
          <p:cNvPr id="114692"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448455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381000" y="685800"/>
            <a:ext cx="6096000" cy="3429000"/>
          </a:xfrm>
          <a:ln/>
        </p:spPr>
      </p:sp>
      <p:sp>
        <p:nvSpPr>
          <p:cNvPr id="164867"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latin typeface="Arial" pitchFamily="34" charset="0"/>
              <a:ea typeface="ＭＳ Ｐゴシック"/>
              <a:cs typeface="ＭＳ Ｐゴシック"/>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7F63A-676C-47E6-9451-6168F43917C6}" type="slidenum">
              <a:rPr kumimoji="0" lang="en-US" sz="1800" b="0" i="0" u="none" strike="noStrike" kern="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7970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F875C4-8945-4663-B89C-252F6ECBF73D}"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5715"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4111491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15A8CC7-B5DE-4054-AF8E-53CD780E6DEA}" type="slidenum">
              <a:rPr lang="de-AT" smtClean="0"/>
              <a:t>48</a:t>
            </a:fld>
            <a:endParaRPr lang="de-AT"/>
          </a:p>
        </p:txBody>
      </p:sp>
    </p:spTree>
    <p:extLst>
      <p:ext uri="{BB962C8B-B14F-4D97-AF65-F5344CB8AC3E}">
        <p14:creationId xmlns:p14="http://schemas.microsoft.com/office/powerpoint/2010/main" val="7812437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15A8CC7-B5DE-4054-AF8E-53CD780E6DEA}" type="slidenum">
              <a:rPr lang="de-AT" smtClean="0"/>
              <a:t>49</a:t>
            </a:fld>
            <a:endParaRPr lang="de-AT"/>
          </a:p>
        </p:txBody>
      </p:sp>
    </p:spTree>
    <p:extLst>
      <p:ext uri="{BB962C8B-B14F-4D97-AF65-F5344CB8AC3E}">
        <p14:creationId xmlns:p14="http://schemas.microsoft.com/office/powerpoint/2010/main" val="3837933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51</a:t>
            </a:fld>
            <a:endParaRPr lang="de-AT" dirty="0"/>
          </a:p>
        </p:txBody>
      </p:sp>
    </p:spTree>
    <p:extLst>
      <p:ext uri="{BB962C8B-B14F-4D97-AF65-F5344CB8AC3E}">
        <p14:creationId xmlns:p14="http://schemas.microsoft.com/office/powerpoint/2010/main" val="2603420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CAC58-54F1-4321-8E83-2F6F9C3069C6}" type="slidenum">
              <a:rPr kumimoji="0" lang="en-US" sz="1800" b="0" i="0" u="none" strike="noStrike" kern="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172035" name="Rectangle 2"/>
          <p:cNvSpPr>
            <a:spLocks noGrp="1" noRot="1" noChangeAspect="1" noChangeArrowheads="1" noTextEdit="1"/>
          </p:cNvSpPr>
          <p:nvPr>
            <p:ph type="sldImg"/>
          </p:nvPr>
        </p:nvSpPr>
        <p:spPr>
          <a:xfrm>
            <a:off x="381000" y="685800"/>
            <a:ext cx="6096000" cy="3429000"/>
          </a:xfrm>
          <a:ln/>
        </p:spPr>
      </p:sp>
      <p:sp>
        <p:nvSpPr>
          <p:cNvPr id="135172"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0567052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CAC58-54F1-4321-8E83-2F6F9C3069C6}" type="slidenum">
              <a:rPr kumimoji="0" lang="en-US" sz="1800" b="0" i="0" u="none" strike="noStrike" kern="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172035" name="Rectangle 2"/>
          <p:cNvSpPr>
            <a:spLocks noGrp="1" noRot="1" noChangeAspect="1" noChangeArrowheads="1" noTextEdit="1"/>
          </p:cNvSpPr>
          <p:nvPr>
            <p:ph type="sldImg"/>
          </p:nvPr>
        </p:nvSpPr>
        <p:spPr>
          <a:xfrm>
            <a:off x="381000" y="685800"/>
            <a:ext cx="6096000" cy="3429000"/>
          </a:xfrm>
          <a:ln/>
        </p:spPr>
      </p:sp>
      <p:sp>
        <p:nvSpPr>
          <p:cNvPr id="135172"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494395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35527-C419-42FE-A1F1-BA99C0C789A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34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35527-C419-42FE-A1F1-BA99C0C789A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977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35846352-03D1-46A2-98E2-0EFC29F8BFCB}"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56</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5171"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05244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35846352-03D1-46A2-98E2-0EFC29F8BFCB}"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57</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5171"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91920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58</a:t>
            </a:fld>
            <a:endParaRPr lang="de-AT" dirty="0"/>
          </a:p>
        </p:txBody>
      </p:sp>
    </p:spTree>
    <p:extLst>
      <p:ext uri="{BB962C8B-B14F-4D97-AF65-F5344CB8AC3E}">
        <p14:creationId xmlns:p14="http://schemas.microsoft.com/office/powerpoint/2010/main" val="361689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7AF88-BAAC-4C2D-A0A8-A15CFF670E4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8787" name="Rectangle 2"/>
          <p:cNvSpPr>
            <a:spLocks noGrp="1" noRot="1" noChangeAspect="1" noChangeArrowheads="1" noTextEdit="1"/>
          </p:cNvSpPr>
          <p:nvPr>
            <p:ph type="sldImg"/>
          </p:nvPr>
        </p:nvSpPr>
        <p:spPr>
          <a:xfrm>
            <a:off x="381000" y="685800"/>
            <a:ext cx="6096000" cy="3429000"/>
          </a:xfrm>
          <a:ln/>
        </p:spPr>
      </p:sp>
      <p:sp>
        <p:nvSpPr>
          <p:cNvPr id="9011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806481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59</a:t>
            </a:fld>
            <a:endParaRPr lang="de-AT" dirty="0"/>
          </a:p>
        </p:txBody>
      </p:sp>
    </p:spTree>
    <p:extLst>
      <p:ext uri="{BB962C8B-B14F-4D97-AF65-F5344CB8AC3E}">
        <p14:creationId xmlns:p14="http://schemas.microsoft.com/office/powerpoint/2010/main" val="2200554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60</a:t>
            </a:fld>
            <a:endParaRPr lang="de-AT" dirty="0"/>
          </a:p>
        </p:txBody>
      </p:sp>
    </p:spTree>
    <p:extLst>
      <p:ext uri="{BB962C8B-B14F-4D97-AF65-F5344CB8AC3E}">
        <p14:creationId xmlns:p14="http://schemas.microsoft.com/office/powerpoint/2010/main" val="2478814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61</a:t>
            </a:fld>
            <a:endParaRPr lang="de-AT" dirty="0"/>
          </a:p>
        </p:txBody>
      </p:sp>
    </p:spTree>
    <p:extLst>
      <p:ext uri="{BB962C8B-B14F-4D97-AF65-F5344CB8AC3E}">
        <p14:creationId xmlns:p14="http://schemas.microsoft.com/office/powerpoint/2010/main" val="2161438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62</a:t>
            </a:fld>
            <a:endParaRPr lang="de-AT" dirty="0"/>
          </a:p>
        </p:txBody>
      </p:sp>
    </p:spTree>
    <p:extLst>
      <p:ext uri="{BB962C8B-B14F-4D97-AF65-F5344CB8AC3E}">
        <p14:creationId xmlns:p14="http://schemas.microsoft.com/office/powerpoint/2010/main" val="19724523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65</a:t>
            </a:fld>
            <a:endParaRPr lang="de-AT" dirty="0"/>
          </a:p>
        </p:txBody>
      </p:sp>
    </p:spTree>
    <p:extLst>
      <p:ext uri="{BB962C8B-B14F-4D97-AF65-F5344CB8AC3E}">
        <p14:creationId xmlns:p14="http://schemas.microsoft.com/office/powerpoint/2010/main" val="29375077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10A892BD-010A-4A8A-8968-63621FDF9B7A}"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66</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0771" name="Rectangle 2"/>
          <p:cNvSpPr>
            <a:spLocks noGrp="1" noRot="1" noChangeAspect="1" noChangeArrowheads="1" noTextEdit="1"/>
          </p:cNvSpPr>
          <p:nvPr>
            <p:ph type="sldImg"/>
          </p:nvPr>
        </p:nvSpPr>
        <p:spPr>
          <a:xfrm>
            <a:off x="381000" y="685800"/>
            <a:ext cx="6096000" cy="3429000"/>
          </a:xfrm>
          <a:ln/>
        </p:spPr>
      </p:sp>
      <p:sp>
        <p:nvSpPr>
          <p:cNvPr id="126980"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1252366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D4050C6C-DA20-442B-AE13-3C34020AAEE5}"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67</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1795" name="Rectangle 2"/>
          <p:cNvSpPr>
            <a:spLocks noGrp="1" noRot="1" noChangeAspect="1" noChangeArrowheads="1" noTextEdit="1"/>
          </p:cNvSpPr>
          <p:nvPr>
            <p:ph type="sldImg"/>
          </p:nvPr>
        </p:nvSpPr>
        <p:spPr>
          <a:xfrm>
            <a:off x="381000" y="685800"/>
            <a:ext cx="6096000" cy="3429000"/>
          </a:xfrm>
          <a:ln/>
        </p:spPr>
      </p:sp>
      <p:sp>
        <p:nvSpPr>
          <p:cNvPr id="126980"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0017359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68</a:t>
            </a:fld>
            <a:endParaRPr lang="en-US" dirty="0"/>
          </a:p>
        </p:txBody>
      </p:sp>
    </p:spTree>
    <p:extLst>
      <p:ext uri="{BB962C8B-B14F-4D97-AF65-F5344CB8AC3E}">
        <p14:creationId xmlns:p14="http://schemas.microsoft.com/office/powerpoint/2010/main" val="21465948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69</a:t>
            </a:fld>
            <a:endParaRPr lang="en-US" dirty="0"/>
          </a:p>
        </p:txBody>
      </p:sp>
    </p:spTree>
    <p:extLst>
      <p:ext uri="{BB962C8B-B14F-4D97-AF65-F5344CB8AC3E}">
        <p14:creationId xmlns:p14="http://schemas.microsoft.com/office/powerpoint/2010/main" val="8573434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70</a:t>
            </a:fld>
            <a:endParaRPr lang="en-US" dirty="0"/>
          </a:p>
        </p:txBody>
      </p:sp>
    </p:spTree>
    <p:extLst>
      <p:ext uri="{BB962C8B-B14F-4D97-AF65-F5344CB8AC3E}">
        <p14:creationId xmlns:p14="http://schemas.microsoft.com/office/powerpoint/2010/main" val="661415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7</a:t>
            </a:fld>
            <a:endParaRPr lang="de-AT" dirty="0"/>
          </a:p>
        </p:txBody>
      </p:sp>
    </p:spTree>
    <p:extLst>
      <p:ext uri="{BB962C8B-B14F-4D97-AF65-F5344CB8AC3E}">
        <p14:creationId xmlns:p14="http://schemas.microsoft.com/office/powerpoint/2010/main" val="41065268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AD6C4ED5-B495-46D5-A852-6A110836787C}"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71</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2819" name="Rectangle 2"/>
          <p:cNvSpPr>
            <a:spLocks noGrp="1" noRot="1" noChangeAspect="1" noChangeArrowheads="1" noTextEdit="1"/>
          </p:cNvSpPr>
          <p:nvPr>
            <p:ph type="sldImg"/>
          </p:nvPr>
        </p:nvSpPr>
        <p:spPr>
          <a:xfrm>
            <a:off x="381000" y="685800"/>
            <a:ext cx="6096000" cy="3429000"/>
          </a:xfrm>
          <a:ln/>
        </p:spPr>
      </p:sp>
      <p:sp>
        <p:nvSpPr>
          <p:cNvPr id="126980"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0478490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72</a:t>
            </a:fld>
            <a:endParaRPr lang="en-US" dirty="0"/>
          </a:p>
        </p:txBody>
      </p:sp>
    </p:spTree>
    <p:extLst>
      <p:ext uri="{BB962C8B-B14F-4D97-AF65-F5344CB8AC3E}">
        <p14:creationId xmlns:p14="http://schemas.microsoft.com/office/powerpoint/2010/main" val="6978733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74</a:t>
            </a:fld>
            <a:endParaRPr lang="de-AT" dirty="0"/>
          </a:p>
        </p:txBody>
      </p:sp>
    </p:spTree>
    <p:extLst>
      <p:ext uri="{BB962C8B-B14F-4D97-AF65-F5344CB8AC3E}">
        <p14:creationId xmlns:p14="http://schemas.microsoft.com/office/powerpoint/2010/main" val="14464125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75</a:t>
            </a:fld>
            <a:endParaRPr lang="en-US" dirty="0"/>
          </a:p>
        </p:txBody>
      </p:sp>
    </p:spTree>
    <p:extLst>
      <p:ext uri="{BB962C8B-B14F-4D97-AF65-F5344CB8AC3E}">
        <p14:creationId xmlns:p14="http://schemas.microsoft.com/office/powerpoint/2010/main" val="33749123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76</a:t>
            </a:fld>
            <a:endParaRPr lang="en-US" dirty="0"/>
          </a:p>
        </p:txBody>
      </p:sp>
    </p:spTree>
    <p:extLst>
      <p:ext uri="{BB962C8B-B14F-4D97-AF65-F5344CB8AC3E}">
        <p14:creationId xmlns:p14="http://schemas.microsoft.com/office/powerpoint/2010/main" val="40511317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78</a:t>
            </a:fld>
            <a:endParaRPr lang="en-US" dirty="0"/>
          </a:p>
        </p:txBody>
      </p:sp>
    </p:spTree>
    <p:extLst>
      <p:ext uri="{BB962C8B-B14F-4D97-AF65-F5344CB8AC3E}">
        <p14:creationId xmlns:p14="http://schemas.microsoft.com/office/powerpoint/2010/main" val="37271712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79</a:t>
            </a:fld>
            <a:endParaRPr lang="en-US" dirty="0"/>
          </a:p>
        </p:txBody>
      </p:sp>
    </p:spTree>
    <p:extLst>
      <p:ext uri="{BB962C8B-B14F-4D97-AF65-F5344CB8AC3E}">
        <p14:creationId xmlns:p14="http://schemas.microsoft.com/office/powerpoint/2010/main" val="23147168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80</a:t>
            </a:fld>
            <a:endParaRPr lang="en-US" dirty="0"/>
          </a:p>
        </p:txBody>
      </p:sp>
    </p:spTree>
    <p:extLst>
      <p:ext uri="{BB962C8B-B14F-4D97-AF65-F5344CB8AC3E}">
        <p14:creationId xmlns:p14="http://schemas.microsoft.com/office/powerpoint/2010/main" val="35266032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81</a:t>
            </a:fld>
            <a:endParaRPr lang="en-US" dirty="0"/>
          </a:p>
        </p:txBody>
      </p:sp>
    </p:spTree>
    <p:extLst>
      <p:ext uri="{BB962C8B-B14F-4D97-AF65-F5344CB8AC3E}">
        <p14:creationId xmlns:p14="http://schemas.microsoft.com/office/powerpoint/2010/main" val="20985658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9AF8B50-0A51-46E5-BFF3-0F9968C2C19B}" type="slidenum">
              <a:rPr lang="de-AT" smtClean="0"/>
              <a:t>82</a:t>
            </a:fld>
            <a:endParaRPr lang="de-AT" dirty="0"/>
          </a:p>
        </p:txBody>
      </p:sp>
    </p:spTree>
    <p:extLst>
      <p:ext uri="{BB962C8B-B14F-4D97-AF65-F5344CB8AC3E}">
        <p14:creationId xmlns:p14="http://schemas.microsoft.com/office/powerpoint/2010/main" val="3728374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8</a:t>
            </a:fld>
            <a:endParaRPr lang="de-AT" dirty="0"/>
          </a:p>
        </p:txBody>
      </p:sp>
    </p:spTree>
    <p:extLst>
      <p:ext uri="{BB962C8B-B14F-4D97-AF65-F5344CB8AC3E}">
        <p14:creationId xmlns:p14="http://schemas.microsoft.com/office/powerpoint/2010/main" val="4159132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9</a:t>
            </a:fld>
            <a:endParaRPr lang="de-AT" dirty="0"/>
          </a:p>
        </p:txBody>
      </p:sp>
    </p:spTree>
    <p:extLst>
      <p:ext uri="{BB962C8B-B14F-4D97-AF65-F5344CB8AC3E}">
        <p14:creationId xmlns:p14="http://schemas.microsoft.com/office/powerpoint/2010/main" val="2103863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13</a:t>
            </a:fld>
            <a:endParaRPr lang="de-AT" dirty="0"/>
          </a:p>
        </p:txBody>
      </p:sp>
    </p:spTree>
    <p:extLst>
      <p:ext uri="{BB962C8B-B14F-4D97-AF65-F5344CB8AC3E}">
        <p14:creationId xmlns:p14="http://schemas.microsoft.com/office/powerpoint/2010/main" val="453219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96D515-4B65-43C2-92B0-933C8204363F}" type="datetimeFigureOut">
              <a:rPr lang="de-AT" smtClean="0"/>
              <a:t>02.01.2022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4189751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6D515-4B65-43C2-92B0-933C8204363F}" type="datetimeFigureOut">
              <a:rPr lang="de-AT" smtClean="0"/>
              <a:t>02.01.2022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116391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6D515-4B65-43C2-92B0-933C8204363F}" type="datetimeFigureOut">
              <a:rPr lang="de-AT" smtClean="0"/>
              <a:t>02.01.2022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1595874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6D515-4B65-43C2-92B0-933C8204363F}" type="datetimeFigureOut">
              <a:rPr lang="de-AT" smtClean="0"/>
              <a:t>02.01.2022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1296269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96D515-4B65-43C2-92B0-933C8204363F}" type="datetimeFigureOut">
              <a:rPr lang="de-AT" smtClean="0"/>
              <a:t>02.01.2022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9418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96D515-4B65-43C2-92B0-933C8204363F}" type="datetimeFigureOut">
              <a:rPr lang="de-AT" smtClean="0"/>
              <a:t>02.01.2022</a:t>
            </a:fld>
            <a:endParaRPr lang="de-AT" dirty="0"/>
          </a:p>
        </p:txBody>
      </p:sp>
      <p:sp>
        <p:nvSpPr>
          <p:cNvPr id="6" name="Footer Placeholder 5"/>
          <p:cNvSpPr>
            <a:spLocks noGrp="1"/>
          </p:cNvSpPr>
          <p:nvPr>
            <p:ph type="ftr" sz="quarter" idx="11"/>
          </p:nvPr>
        </p:nvSpPr>
        <p:spPr/>
        <p:txBody>
          <a:bodyPr/>
          <a:lstStyle/>
          <a:p>
            <a:endParaRPr lang="de-AT" dirty="0"/>
          </a:p>
        </p:txBody>
      </p:sp>
      <p:sp>
        <p:nvSpPr>
          <p:cNvPr id="7" name="Slide Number Placeholder 6"/>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2597582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96D515-4B65-43C2-92B0-933C8204363F}" type="datetimeFigureOut">
              <a:rPr lang="de-AT" smtClean="0"/>
              <a:t>02.01.2022</a:t>
            </a:fld>
            <a:endParaRPr lang="de-AT" dirty="0"/>
          </a:p>
        </p:txBody>
      </p:sp>
      <p:sp>
        <p:nvSpPr>
          <p:cNvPr id="8" name="Footer Placeholder 7"/>
          <p:cNvSpPr>
            <a:spLocks noGrp="1"/>
          </p:cNvSpPr>
          <p:nvPr>
            <p:ph type="ftr" sz="quarter" idx="11"/>
          </p:nvPr>
        </p:nvSpPr>
        <p:spPr/>
        <p:txBody>
          <a:bodyPr/>
          <a:lstStyle/>
          <a:p>
            <a:endParaRPr lang="de-AT" dirty="0"/>
          </a:p>
        </p:txBody>
      </p:sp>
      <p:sp>
        <p:nvSpPr>
          <p:cNvPr id="9" name="Slide Number Placeholder 8"/>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151592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96D515-4B65-43C2-92B0-933C8204363F}" type="datetimeFigureOut">
              <a:rPr lang="de-AT" smtClean="0"/>
              <a:t>02.01.2022</a:t>
            </a:fld>
            <a:endParaRPr lang="de-AT" dirty="0"/>
          </a:p>
        </p:txBody>
      </p:sp>
      <p:sp>
        <p:nvSpPr>
          <p:cNvPr id="4" name="Footer Placeholder 3"/>
          <p:cNvSpPr>
            <a:spLocks noGrp="1"/>
          </p:cNvSpPr>
          <p:nvPr>
            <p:ph type="ftr" sz="quarter" idx="11"/>
          </p:nvPr>
        </p:nvSpPr>
        <p:spPr/>
        <p:txBody>
          <a:bodyPr/>
          <a:lstStyle/>
          <a:p>
            <a:endParaRPr lang="de-AT" dirty="0"/>
          </a:p>
        </p:txBody>
      </p:sp>
      <p:sp>
        <p:nvSpPr>
          <p:cNvPr id="5" name="Slide Number Placeholder 4"/>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4275611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96D515-4B65-43C2-92B0-933C8204363F}" type="datetimeFigureOut">
              <a:rPr lang="de-AT" smtClean="0"/>
              <a:t>02.01.2022</a:t>
            </a:fld>
            <a:endParaRPr lang="de-AT" dirty="0"/>
          </a:p>
        </p:txBody>
      </p:sp>
      <p:sp>
        <p:nvSpPr>
          <p:cNvPr id="3" name="Footer Placeholder 2"/>
          <p:cNvSpPr>
            <a:spLocks noGrp="1"/>
          </p:cNvSpPr>
          <p:nvPr>
            <p:ph type="ftr" sz="quarter" idx="11"/>
          </p:nvPr>
        </p:nvSpPr>
        <p:spPr/>
        <p:txBody>
          <a:bodyPr/>
          <a:lstStyle/>
          <a:p>
            <a:endParaRPr lang="de-AT" dirty="0"/>
          </a:p>
        </p:txBody>
      </p:sp>
      <p:sp>
        <p:nvSpPr>
          <p:cNvPr id="4" name="Slide Number Placeholder 3"/>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240558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96D515-4B65-43C2-92B0-933C8204363F}" type="datetimeFigureOut">
              <a:rPr lang="de-AT" smtClean="0"/>
              <a:t>02.01.2022</a:t>
            </a:fld>
            <a:endParaRPr lang="de-AT" dirty="0"/>
          </a:p>
        </p:txBody>
      </p:sp>
      <p:sp>
        <p:nvSpPr>
          <p:cNvPr id="6" name="Footer Placeholder 5"/>
          <p:cNvSpPr>
            <a:spLocks noGrp="1"/>
          </p:cNvSpPr>
          <p:nvPr>
            <p:ph type="ftr" sz="quarter" idx="11"/>
          </p:nvPr>
        </p:nvSpPr>
        <p:spPr/>
        <p:txBody>
          <a:bodyPr/>
          <a:lstStyle/>
          <a:p>
            <a:endParaRPr lang="de-AT" dirty="0"/>
          </a:p>
        </p:txBody>
      </p:sp>
      <p:sp>
        <p:nvSpPr>
          <p:cNvPr id="7" name="Slide Number Placeholder 6"/>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370666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96D515-4B65-43C2-92B0-933C8204363F}" type="datetimeFigureOut">
              <a:rPr lang="de-AT" smtClean="0"/>
              <a:t>02.01.2022</a:t>
            </a:fld>
            <a:endParaRPr lang="de-AT" dirty="0"/>
          </a:p>
        </p:txBody>
      </p:sp>
      <p:sp>
        <p:nvSpPr>
          <p:cNvPr id="6" name="Footer Placeholder 5"/>
          <p:cNvSpPr>
            <a:spLocks noGrp="1"/>
          </p:cNvSpPr>
          <p:nvPr>
            <p:ph type="ftr" sz="quarter" idx="11"/>
          </p:nvPr>
        </p:nvSpPr>
        <p:spPr/>
        <p:txBody>
          <a:bodyPr/>
          <a:lstStyle/>
          <a:p>
            <a:endParaRPr lang="de-AT" dirty="0"/>
          </a:p>
        </p:txBody>
      </p:sp>
      <p:sp>
        <p:nvSpPr>
          <p:cNvPr id="7" name="Slide Number Placeholder 6"/>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267742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96D515-4B65-43C2-92B0-933C8204363F}" type="datetimeFigureOut">
              <a:rPr lang="de-AT" smtClean="0"/>
              <a:t>02.01.2022</a:t>
            </a:fld>
            <a:endParaRPr lang="de-A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4B9F6-5904-48A7-B5AE-CA84F571ED3C}" type="slidenum">
              <a:rPr lang="de-AT" smtClean="0"/>
              <a:t>‹#›</a:t>
            </a:fld>
            <a:endParaRPr lang="de-AT" dirty="0"/>
          </a:p>
        </p:txBody>
      </p:sp>
    </p:spTree>
    <p:extLst>
      <p:ext uri="{BB962C8B-B14F-4D97-AF65-F5344CB8AC3E}">
        <p14:creationId xmlns:p14="http://schemas.microsoft.com/office/powerpoint/2010/main" val="41266725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acns.org/practice/guidelin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image" Target="../media/image1.png"/><Relationship Id="rId4" Type="http://schemas.openxmlformats.org/officeDocument/2006/relationships/hyperlink" Target="https://journals.lww.com/clinicalneurophys/Fulltext/2021/01000/American_Clinical_Neurophysiology_Society_s.1.aspx"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C1113C-1B54-4C3D-91B7-0F6EDDD69835}"/>
              </a:ext>
            </a:extLst>
          </p:cNvPr>
          <p:cNvPicPr>
            <a:picLocks noChangeAspect="1"/>
          </p:cNvPicPr>
          <p:nvPr/>
        </p:nvPicPr>
        <p:blipFill>
          <a:blip r:embed="rId3"/>
          <a:stretch>
            <a:fillRect/>
          </a:stretch>
        </p:blipFill>
        <p:spPr>
          <a:xfrm>
            <a:off x="0" y="-2"/>
            <a:ext cx="12192000" cy="6858000"/>
          </a:xfrm>
          <a:prstGeom prst="rect">
            <a:avLst/>
          </a:prstGeom>
        </p:spPr>
      </p:pic>
      <p:sp>
        <p:nvSpPr>
          <p:cNvPr id="2" name="Titel 1"/>
          <p:cNvSpPr>
            <a:spLocks noGrp="1"/>
          </p:cNvSpPr>
          <p:nvPr>
            <p:ph type="ctrTitle"/>
          </p:nvPr>
        </p:nvSpPr>
        <p:spPr>
          <a:xfrm>
            <a:off x="1070956" y="224893"/>
            <a:ext cx="10507288" cy="2127608"/>
          </a:xfrm>
        </p:spPr>
        <p:txBody>
          <a:bodyPr>
            <a:normAutofit fontScale="90000"/>
          </a:bodyPr>
          <a:lstStyle/>
          <a:p>
            <a:r>
              <a:rPr lang="de-DE" dirty="0"/>
              <a:t>ACNS Critical Care EEG Terminology </a:t>
            </a:r>
            <a:br>
              <a:rPr lang="de-DE" dirty="0"/>
            </a:br>
            <a:r>
              <a:rPr lang="de-DE" dirty="0"/>
              <a:t>Training Module 2021, </a:t>
            </a:r>
            <a:r>
              <a:rPr lang="de-DE" dirty="0">
                <a:highlight>
                  <a:srgbClr val="FFFF00"/>
                </a:highlight>
              </a:rPr>
              <a:t>Part 2 of 3</a:t>
            </a:r>
            <a:endParaRPr lang="de-AT" dirty="0">
              <a:highlight>
                <a:srgbClr val="FFFF00"/>
              </a:highlight>
            </a:endParaRPr>
          </a:p>
        </p:txBody>
      </p:sp>
      <p:sp>
        <p:nvSpPr>
          <p:cNvPr id="3" name="Untertitel 2"/>
          <p:cNvSpPr>
            <a:spLocks noGrp="1"/>
          </p:cNvSpPr>
          <p:nvPr>
            <p:ph type="subTitle" idx="1"/>
          </p:nvPr>
        </p:nvSpPr>
        <p:spPr>
          <a:xfrm>
            <a:off x="690562" y="2577392"/>
            <a:ext cx="10507288" cy="1842208"/>
          </a:xfrm>
        </p:spPr>
        <p:txBody>
          <a:bodyPr numCol="2">
            <a:normAutofit fontScale="92500" lnSpcReduction="10000"/>
          </a:bodyPr>
          <a:lstStyle/>
          <a:p>
            <a:r>
              <a:rPr lang="de-AT" sz="2000" dirty="0"/>
              <a:t>Markus Leitinger, MD</a:t>
            </a:r>
          </a:p>
          <a:p>
            <a:pPr>
              <a:lnSpc>
                <a:spcPct val="100000"/>
              </a:lnSpc>
            </a:pPr>
            <a:r>
              <a:rPr lang="de-AT" sz="1400" dirty="0"/>
              <a:t>Department of Neurology, Christian Doppler University Hospital</a:t>
            </a:r>
          </a:p>
          <a:p>
            <a:pPr>
              <a:lnSpc>
                <a:spcPct val="100000"/>
              </a:lnSpc>
            </a:pPr>
            <a:r>
              <a:rPr lang="de-AT" sz="1400" dirty="0"/>
              <a:t>Center for Cognitive Neuroscience</a:t>
            </a:r>
          </a:p>
          <a:p>
            <a:pPr>
              <a:lnSpc>
                <a:spcPct val="100000"/>
              </a:lnSpc>
            </a:pPr>
            <a:r>
              <a:rPr lang="de-AT" sz="1400" dirty="0"/>
              <a:t>Paracelsus Medical University</a:t>
            </a:r>
          </a:p>
          <a:p>
            <a:pPr>
              <a:lnSpc>
                <a:spcPct val="100000"/>
              </a:lnSpc>
            </a:pPr>
            <a:r>
              <a:rPr lang="de-AT" sz="1400" dirty="0"/>
              <a:t>Salzburg, Austria</a:t>
            </a:r>
          </a:p>
          <a:p>
            <a:endParaRPr lang="de-AT" sz="1400" dirty="0"/>
          </a:p>
          <a:p>
            <a:r>
              <a:rPr lang="de-AT" sz="2000" dirty="0"/>
              <a:t>Michael W.K. Fong, MBBS</a:t>
            </a:r>
          </a:p>
          <a:p>
            <a:r>
              <a:rPr lang="de-AT" sz="1400" dirty="0"/>
              <a:t>Westmead Comprehensive Epilepsy Unit</a:t>
            </a:r>
          </a:p>
          <a:p>
            <a:r>
              <a:rPr lang="de-AT" sz="1400" dirty="0"/>
              <a:t>Westmead Hospital</a:t>
            </a:r>
          </a:p>
          <a:p>
            <a:r>
              <a:rPr lang="de-AT" sz="1400" dirty="0"/>
              <a:t>University of Sydney</a:t>
            </a:r>
          </a:p>
          <a:p>
            <a:r>
              <a:rPr lang="de-AT" sz="1400" dirty="0"/>
              <a:t> Sydney, Australia</a:t>
            </a:r>
          </a:p>
          <a:p>
            <a:endParaRPr lang="de-AT" dirty="0"/>
          </a:p>
        </p:txBody>
      </p:sp>
      <p:pic>
        <p:nvPicPr>
          <p:cNvPr id="12" name="Picture 11" descr="A picture containing diagram&#10;&#10;Description automatically generated">
            <a:extLst>
              <a:ext uri="{FF2B5EF4-FFF2-40B4-BE49-F238E27FC236}">
                <a16:creationId xmlns:a16="http://schemas.microsoft.com/office/drawing/2014/main" id="{099EE21F-D8B3-4E1D-A26F-3A5F17007F27}"/>
              </a:ext>
            </a:extLst>
          </p:cNvPr>
          <p:cNvPicPr>
            <a:picLocks noChangeAspect="1"/>
          </p:cNvPicPr>
          <p:nvPr/>
        </p:nvPicPr>
        <p:blipFill>
          <a:blip r:embed="rId4" cstate="print">
            <a:alphaModFix amt="81000"/>
            <a:extLst>
              <a:ext uri="{28A0092B-C50C-407E-A947-70E740481C1C}">
                <a14:useLocalDpi xmlns:a14="http://schemas.microsoft.com/office/drawing/2010/main" val="0"/>
              </a:ext>
            </a:extLst>
          </a:blip>
          <a:stretch>
            <a:fillRect/>
          </a:stretch>
        </p:blipFill>
        <p:spPr>
          <a:xfrm>
            <a:off x="0" y="2"/>
            <a:ext cx="1381125" cy="1440742"/>
          </a:xfrm>
          <a:prstGeom prst="rect">
            <a:avLst/>
          </a:prstGeom>
        </p:spPr>
      </p:pic>
      <p:sp>
        <p:nvSpPr>
          <p:cNvPr id="4" name="TextBox 3">
            <a:extLst>
              <a:ext uri="{FF2B5EF4-FFF2-40B4-BE49-F238E27FC236}">
                <a16:creationId xmlns:a16="http://schemas.microsoft.com/office/drawing/2014/main" id="{24B36DAE-86EE-4D0A-9FDD-4B849B5B8C50}"/>
              </a:ext>
            </a:extLst>
          </p:cNvPr>
          <p:cNvSpPr txBox="1"/>
          <p:nvPr/>
        </p:nvSpPr>
        <p:spPr>
          <a:xfrm>
            <a:off x="3124806" y="4343400"/>
            <a:ext cx="5638800" cy="193488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1900" b="0" i="0" u="none" strike="noStrike" kern="1200" cap="none" spc="0" normalizeH="0" baseline="0" noProof="0" dirty="0">
                <a:ln>
                  <a:noFill/>
                </a:ln>
                <a:solidFill>
                  <a:prstClr val="black"/>
                </a:solidFill>
                <a:effectLst/>
                <a:uLnTx/>
                <a:uFillTx/>
                <a:latin typeface="Calibri" panose="020F0502020204030204"/>
                <a:ea typeface="+mn-ea"/>
                <a:cs typeface="+mn-cs"/>
              </a:rPr>
              <a:t>Lawrence J. Hirsch, MD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1300" b="0" i="0" u="none" strike="noStrike" kern="1200" cap="none" spc="0" normalizeH="0" baseline="0" noProof="0" dirty="0">
                <a:ln>
                  <a:noFill/>
                </a:ln>
                <a:solidFill>
                  <a:prstClr val="black"/>
                </a:solidFill>
                <a:effectLst/>
                <a:uLnTx/>
                <a:uFillTx/>
                <a:latin typeface="Calibri" panose="020F0502020204030204"/>
                <a:ea typeface="+mn-ea"/>
                <a:cs typeface="+mn-cs"/>
              </a:rPr>
              <a:t>Comprehensive Epilepsy Center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1300" b="0" i="0" u="none" strike="noStrike" kern="1200" cap="none" spc="0" normalizeH="0" baseline="0" noProof="0" dirty="0">
                <a:ln>
                  <a:noFill/>
                </a:ln>
                <a:solidFill>
                  <a:prstClr val="black"/>
                </a:solidFill>
                <a:effectLst/>
                <a:uLnTx/>
                <a:uFillTx/>
                <a:latin typeface="Calibri" panose="020F0502020204030204"/>
                <a:ea typeface="+mn-ea"/>
                <a:cs typeface="+mn-cs"/>
              </a:rPr>
              <a:t>Department of Neurology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1300" b="0" i="0" u="none" strike="noStrike" kern="1200" cap="none" spc="0" normalizeH="0" baseline="0" noProof="0" dirty="0">
                <a:ln>
                  <a:noFill/>
                </a:ln>
                <a:solidFill>
                  <a:prstClr val="black"/>
                </a:solidFill>
                <a:effectLst/>
                <a:uLnTx/>
                <a:uFillTx/>
                <a:latin typeface="Calibri" panose="020F0502020204030204"/>
                <a:ea typeface="+mn-ea"/>
                <a:cs typeface="+mn-cs"/>
              </a:rPr>
              <a:t>Yale University School of Medicine,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1300" b="0" i="0" u="none" strike="noStrike" kern="1200" cap="none" spc="0" normalizeH="0" baseline="0" noProof="0" dirty="0">
                <a:ln>
                  <a:noFill/>
                </a:ln>
                <a:solidFill>
                  <a:prstClr val="black"/>
                </a:solidFill>
                <a:effectLst/>
                <a:uLnTx/>
                <a:uFillTx/>
                <a:latin typeface="Calibri" panose="020F0502020204030204"/>
                <a:ea typeface="+mn-ea"/>
                <a:cs typeface="+mn-cs"/>
              </a:rPr>
              <a:t>New Haven, CT, USA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903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9226385" y="164637"/>
            <a:ext cx="2927648" cy="3903531"/>
          </a:xfrm>
          <a:prstGeom prst="rect">
            <a:avLst/>
          </a:prstGeom>
        </p:spPr>
      </p:pic>
      <p:grpSp>
        <p:nvGrpSpPr>
          <p:cNvPr id="8" name="Gruppieren 7"/>
          <p:cNvGrpSpPr/>
          <p:nvPr/>
        </p:nvGrpSpPr>
        <p:grpSpPr>
          <a:xfrm>
            <a:off x="9532435" y="4084892"/>
            <a:ext cx="2999779" cy="2590401"/>
            <a:chOff x="7452320" y="1059582"/>
            <a:chExt cx="2538028" cy="2950004"/>
          </a:xfrm>
        </p:grpSpPr>
        <p:pic>
          <p:nvPicPr>
            <p:cNvPr id="9" name="Grafik 8"/>
            <p:cNvPicPr>
              <a:picLocks noChangeAspect="1"/>
            </p:cNvPicPr>
            <p:nvPr/>
          </p:nvPicPr>
          <p:blipFill>
            <a:blip r:embed="rId3"/>
            <a:stretch>
              <a:fillRect/>
            </a:stretch>
          </p:blipFill>
          <p:spPr>
            <a:xfrm>
              <a:off x="7452320" y="1059582"/>
              <a:ext cx="2051720" cy="2950004"/>
            </a:xfrm>
            <a:prstGeom prst="rect">
              <a:avLst/>
            </a:prstGeom>
          </p:spPr>
        </p:pic>
        <p:pic>
          <p:nvPicPr>
            <p:cNvPr id="10" name="Grafik 9"/>
            <p:cNvPicPr>
              <a:picLocks noChangeAspect="1"/>
            </p:cNvPicPr>
            <p:nvPr/>
          </p:nvPicPr>
          <p:blipFill rotWithShape="1">
            <a:blip r:embed="rId4"/>
            <a:srcRect l="25399" t="1" r="19185" b="9268"/>
            <a:stretch/>
          </p:blipFill>
          <p:spPr>
            <a:xfrm>
              <a:off x="7524328" y="1059582"/>
              <a:ext cx="1619672" cy="360039"/>
            </a:xfrm>
            <a:prstGeom prst="rect">
              <a:avLst/>
            </a:prstGeom>
          </p:spPr>
        </p:pic>
        <p:sp>
          <p:nvSpPr>
            <p:cNvPr id="11" name="Rechteck 10"/>
            <p:cNvSpPr/>
            <p:nvPr/>
          </p:nvSpPr>
          <p:spPr>
            <a:xfrm>
              <a:off x="9144000" y="1059582"/>
              <a:ext cx="846348" cy="295000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12" name="Gerader Verbinder 11"/>
            <p:cNvCxnSpPr/>
            <p:nvPr/>
          </p:nvCxnSpPr>
          <p:spPr>
            <a:xfrm>
              <a:off x="9144000" y="1059582"/>
              <a:ext cx="0" cy="2950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hteck 13"/>
          <p:cNvSpPr/>
          <p:nvPr/>
        </p:nvSpPr>
        <p:spPr>
          <a:xfrm>
            <a:off x="9226385" y="439695"/>
            <a:ext cx="2927648" cy="668844"/>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5" name="Rechteck 14"/>
          <p:cNvSpPr/>
          <p:nvPr/>
        </p:nvSpPr>
        <p:spPr>
          <a:xfrm>
            <a:off x="9552383" y="4430472"/>
            <a:ext cx="1999452" cy="494083"/>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7" name="Titel 4"/>
          <p:cNvSpPr txBox="1">
            <a:spLocks/>
          </p:cNvSpPr>
          <p:nvPr/>
        </p:nvSpPr>
        <p:spPr>
          <a:xfrm>
            <a:off x="-1504945" y="-82192"/>
            <a:ext cx="8013510"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1: GENERALIZED</a:t>
            </a:r>
          </a:p>
        </p:txBody>
      </p:sp>
      <p:sp>
        <p:nvSpPr>
          <p:cNvPr id="19" name="Rechteck 18"/>
          <p:cNvSpPr/>
          <p:nvPr/>
        </p:nvSpPr>
        <p:spPr>
          <a:xfrm>
            <a:off x="2856238" y="811228"/>
            <a:ext cx="1063295" cy="5619608"/>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20" name="Gerader Verbinder 4">
            <a:extLst>
              <a:ext uri="{FF2B5EF4-FFF2-40B4-BE49-F238E27FC236}">
                <a16:creationId xmlns:a16="http://schemas.microsoft.com/office/drawing/2014/main" id="{1C9A3910-C877-4690-87A8-B6FF38C54757}"/>
              </a:ext>
            </a:extLst>
          </p:cNvPr>
          <p:cNvCxnSpPr/>
          <p:nvPr/>
        </p:nvCxnSpPr>
        <p:spPr>
          <a:xfrm>
            <a:off x="1804513" y="135881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Gerader Verbinder 8">
            <a:extLst>
              <a:ext uri="{FF2B5EF4-FFF2-40B4-BE49-F238E27FC236}">
                <a16:creationId xmlns:a16="http://schemas.microsoft.com/office/drawing/2014/main" id="{15F896CF-F9F4-4F68-A57C-3751E2F47850}"/>
              </a:ext>
            </a:extLst>
          </p:cNvPr>
          <p:cNvCxnSpPr/>
          <p:nvPr/>
        </p:nvCxnSpPr>
        <p:spPr>
          <a:xfrm>
            <a:off x="2160452" y="924217"/>
            <a:ext cx="114300" cy="3836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9">
            <a:extLst>
              <a:ext uri="{FF2B5EF4-FFF2-40B4-BE49-F238E27FC236}">
                <a16:creationId xmlns:a16="http://schemas.microsoft.com/office/drawing/2014/main" id="{EFC27720-579B-48A9-A89E-0530894DC53E}"/>
              </a:ext>
            </a:extLst>
          </p:cNvPr>
          <p:cNvCxnSpPr/>
          <p:nvPr/>
        </p:nvCxnSpPr>
        <p:spPr>
          <a:xfrm flipV="1">
            <a:off x="2282401" y="924218"/>
            <a:ext cx="63296" cy="3812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11">
            <a:extLst>
              <a:ext uri="{FF2B5EF4-FFF2-40B4-BE49-F238E27FC236}">
                <a16:creationId xmlns:a16="http://schemas.microsoft.com/office/drawing/2014/main" id="{293F6E95-8651-466D-8EF6-0E532FF852DA}"/>
              </a:ext>
            </a:extLst>
          </p:cNvPr>
          <p:cNvCxnSpPr/>
          <p:nvPr/>
        </p:nvCxnSpPr>
        <p:spPr>
          <a:xfrm flipV="1">
            <a:off x="2160452" y="1372399"/>
            <a:ext cx="113707" cy="3100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12">
            <a:extLst>
              <a:ext uri="{FF2B5EF4-FFF2-40B4-BE49-F238E27FC236}">
                <a16:creationId xmlns:a16="http://schemas.microsoft.com/office/drawing/2014/main" id="{E6AF8D3D-3937-4AD8-AD0B-640BD51CA296}"/>
              </a:ext>
            </a:extLst>
          </p:cNvPr>
          <p:cNvCxnSpPr/>
          <p:nvPr/>
        </p:nvCxnSpPr>
        <p:spPr>
          <a:xfrm>
            <a:off x="2274159" y="1360449"/>
            <a:ext cx="71538" cy="3220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7">
            <a:extLst>
              <a:ext uri="{FF2B5EF4-FFF2-40B4-BE49-F238E27FC236}">
                <a16:creationId xmlns:a16="http://schemas.microsoft.com/office/drawing/2014/main" id="{4AB07988-B163-4B25-89FB-8590A6B1D52A}"/>
              </a:ext>
            </a:extLst>
          </p:cNvPr>
          <p:cNvCxnSpPr/>
          <p:nvPr/>
        </p:nvCxnSpPr>
        <p:spPr>
          <a:xfrm flipV="1">
            <a:off x="2160452" y="2243263"/>
            <a:ext cx="113707" cy="1904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8">
            <a:extLst>
              <a:ext uri="{FF2B5EF4-FFF2-40B4-BE49-F238E27FC236}">
                <a16:creationId xmlns:a16="http://schemas.microsoft.com/office/drawing/2014/main" id="{3C3A7C1E-FB40-4AEE-8F28-EBA07EC3BB4A}"/>
              </a:ext>
            </a:extLst>
          </p:cNvPr>
          <p:cNvCxnSpPr/>
          <p:nvPr/>
        </p:nvCxnSpPr>
        <p:spPr>
          <a:xfrm>
            <a:off x="2274159" y="2229812"/>
            <a:ext cx="71538" cy="2039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33">
            <a:extLst>
              <a:ext uri="{FF2B5EF4-FFF2-40B4-BE49-F238E27FC236}">
                <a16:creationId xmlns:a16="http://schemas.microsoft.com/office/drawing/2014/main" id="{328CB49C-4C0A-4A7C-9B16-067A1255BC78}"/>
              </a:ext>
            </a:extLst>
          </p:cNvPr>
          <p:cNvCxnSpPr/>
          <p:nvPr/>
        </p:nvCxnSpPr>
        <p:spPr>
          <a:xfrm flipV="1">
            <a:off x="2165707" y="3102760"/>
            <a:ext cx="146200" cy="9361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34">
            <a:extLst>
              <a:ext uri="{FF2B5EF4-FFF2-40B4-BE49-F238E27FC236}">
                <a16:creationId xmlns:a16="http://schemas.microsoft.com/office/drawing/2014/main" id="{50A7FAC8-4E02-42D3-9DF3-DE165F034240}"/>
              </a:ext>
            </a:extLst>
          </p:cNvPr>
          <p:cNvCxnSpPr/>
          <p:nvPr/>
        </p:nvCxnSpPr>
        <p:spPr>
          <a:xfrm>
            <a:off x="2318034" y="3088784"/>
            <a:ext cx="32918" cy="1075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feld 155">
            <a:extLst>
              <a:ext uri="{FF2B5EF4-FFF2-40B4-BE49-F238E27FC236}">
                <a16:creationId xmlns:a16="http://schemas.microsoft.com/office/drawing/2014/main" id="{B01B5252-3981-4843-9AB4-7096D89443E1}"/>
              </a:ext>
            </a:extLst>
          </p:cNvPr>
          <p:cNvSpPr txBox="1"/>
          <p:nvPr/>
        </p:nvSpPr>
        <p:spPr>
          <a:xfrm rot="16200000">
            <a:off x="53046" y="1856274"/>
            <a:ext cx="2459423" cy="369332"/>
          </a:xfrm>
          <a:prstGeom prst="rect">
            <a:avLst/>
          </a:prstGeom>
          <a:noFill/>
          <a:ln>
            <a:solidFill>
              <a:schemeClr val="tx1"/>
            </a:solidFill>
          </a:ln>
        </p:spPr>
        <p:txBody>
          <a:bodyPr wrap="square" rtlCol="0">
            <a:spAutoFit/>
          </a:bodyPr>
          <a:lstStyle/>
          <a:p>
            <a:pPr algn="ctr"/>
            <a:r>
              <a:rPr lang="de-DE" dirty="0"/>
              <a:t>LEFT</a:t>
            </a:r>
            <a:endParaRPr lang="de-AT" dirty="0"/>
          </a:p>
        </p:txBody>
      </p:sp>
      <p:sp>
        <p:nvSpPr>
          <p:cNvPr id="30" name="Textfeld 156">
            <a:extLst>
              <a:ext uri="{FF2B5EF4-FFF2-40B4-BE49-F238E27FC236}">
                <a16:creationId xmlns:a16="http://schemas.microsoft.com/office/drawing/2014/main" id="{B2A85AC5-A94E-467F-8C84-7D4771B1B6B0}"/>
              </a:ext>
            </a:extLst>
          </p:cNvPr>
          <p:cNvSpPr txBox="1"/>
          <p:nvPr/>
        </p:nvSpPr>
        <p:spPr>
          <a:xfrm rot="16200000">
            <a:off x="53046" y="4893766"/>
            <a:ext cx="2459423" cy="369332"/>
          </a:xfrm>
          <a:prstGeom prst="rect">
            <a:avLst/>
          </a:prstGeom>
          <a:noFill/>
          <a:ln>
            <a:solidFill>
              <a:schemeClr val="tx1"/>
            </a:solidFill>
          </a:ln>
        </p:spPr>
        <p:txBody>
          <a:bodyPr wrap="square" rtlCol="0">
            <a:spAutoFit/>
          </a:bodyPr>
          <a:lstStyle/>
          <a:p>
            <a:pPr algn="ctr"/>
            <a:r>
              <a:rPr lang="de-DE" dirty="0"/>
              <a:t>RIGHT</a:t>
            </a:r>
            <a:endParaRPr lang="de-AT" dirty="0"/>
          </a:p>
        </p:txBody>
      </p:sp>
      <p:sp>
        <p:nvSpPr>
          <p:cNvPr id="31" name="Textfeld 158">
            <a:extLst>
              <a:ext uri="{FF2B5EF4-FFF2-40B4-BE49-F238E27FC236}">
                <a16:creationId xmlns:a16="http://schemas.microsoft.com/office/drawing/2014/main" id="{C9CE663F-5031-4AB6-816B-563846CEA382}"/>
              </a:ext>
            </a:extLst>
          </p:cNvPr>
          <p:cNvSpPr txBox="1"/>
          <p:nvPr/>
        </p:nvSpPr>
        <p:spPr>
          <a:xfrm rot="16200000">
            <a:off x="-2070353" y="3375021"/>
            <a:ext cx="5496918" cy="369332"/>
          </a:xfrm>
          <a:prstGeom prst="rect">
            <a:avLst/>
          </a:prstGeom>
          <a:noFill/>
          <a:ln>
            <a:solidFill>
              <a:schemeClr val="tx1"/>
            </a:solidFill>
          </a:ln>
        </p:spPr>
        <p:txBody>
          <a:bodyPr wrap="square" rtlCol="0">
            <a:spAutoFit/>
          </a:bodyPr>
          <a:lstStyle/>
          <a:p>
            <a:pPr algn="ctr"/>
            <a:r>
              <a:rPr lang="de-DE" dirty="0"/>
              <a:t>Longitudinal bipolar montage</a:t>
            </a:r>
            <a:endParaRPr lang="de-AT" dirty="0"/>
          </a:p>
        </p:txBody>
      </p:sp>
      <p:sp>
        <p:nvSpPr>
          <p:cNvPr id="33" name="Freihandform 1">
            <a:extLst>
              <a:ext uri="{FF2B5EF4-FFF2-40B4-BE49-F238E27FC236}">
                <a16:creationId xmlns:a16="http://schemas.microsoft.com/office/drawing/2014/main" id="{831E5473-3179-445B-92C8-C819CB1DFACE}"/>
              </a:ext>
            </a:extLst>
          </p:cNvPr>
          <p:cNvSpPr/>
          <p:nvPr/>
        </p:nvSpPr>
        <p:spPr>
          <a:xfrm>
            <a:off x="1801771" y="916388"/>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4" name="Freihandform 3">
            <a:extLst>
              <a:ext uri="{FF2B5EF4-FFF2-40B4-BE49-F238E27FC236}">
                <a16:creationId xmlns:a16="http://schemas.microsoft.com/office/drawing/2014/main" id="{065904E1-1F80-4BC4-946C-B352EB80360E}"/>
              </a:ext>
            </a:extLst>
          </p:cNvPr>
          <p:cNvSpPr/>
          <p:nvPr/>
        </p:nvSpPr>
        <p:spPr>
          <a:xfrm>
            <a:off x="2334508" y="932327"/>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Freihandform 18">
            <a:extLst>
              <a:ext uri="{FF2B5EF4-FFF2-40B4-BE49-F238E27FC236}">
                <a16:creationId xmlns:a16="http://schemas.microsoft.com/office/drawing/2014/main" id="{8BE25A0B-A2C7-4FC9-9861-55D02A0D7726}"/>
              </a:ext>
            </a:extLst>
          </p:cNvPr>
          <p:cNvSpPr/>
          <p:nvPr/>
        </p:nvSpPr>
        <p:spPr>
          <a:xfrm>
            <a:off x="4711948" y="908473"/>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6" name="Freihandform 19">
            <a:extLst>
              <a:ext uri="{FF2B5EF4-FFF2-40B4-BE49-F238E27FC236}">
                <a16:creationId xmlns:a16="http://schemas.microsoft.com/office/drawing/2014/main" id="{40ED830F-FC40-4273-A569-93F30D951984}"/>
              </a:ext>
            </a:extLst>
          </p:cNvPr>
          <p:cNvSpPr/>
          <p:nvPr/>
        </p:nvSpPr>
        <p:spPr>
          <a:xfrm>
            <a:off x="5697910" y="900522"/>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Freihandform 20">
            <a:extLst>
              <a:ext uri="{FF2B5EF4-FFF2-40B4-BE49-F238E27FC236}">
                <a16:creationId xmlns:a16="http://schemas.microsoft.com/office/drawing/2014/main" id="{864CE455-5772-4F8A-810A-79E3962C10F0}"/>
              </a:ext>
            </a:extLst>
          </p:cNvPr>
          <p:cNvSpPr/>
          <p:nvPr/>
        </p:nvSpPr>
        <p:spPr>
          <a:xfrm>
            <a:off x="6993973" y="908306"/>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8" name="Freihandform 21">
            <a:extLst>
              <a:ext uri="{FF2B5EF4-FFF2-40B4-BE49-F238E27FC236}">
                <a16:creationId xmlns:a16="http://schemas.microsoft.com/office/drawing/2014/main" id="{8759E10B-5697-4262-81EE-1A320FCEA261}"/>
              </a:ext>
            </a:extLst>
          </p:cNvPr>
          <p:cNvSpPr/>
          <p:nvPr/>
        </p:nvSpPr>
        <p:spPr>
          <a:xfrm>
            <a:off x="3487447" y="932327"/>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Freihandform 124">
            <a:extLst>
              <a:ext uri="{FF2B5EF4-FFF2-40B4-BE49-F238E27FC236}">
                <a16:creationId xmlns:a16="http://schemas.microsoft.com/office/drawing/2014/main" id="{F6985E2B-B180-4D1B-A47C-DCD303CCF7EB}"/>
              </a:ext>
            </a:extLst>
          </p:cNvPr>
          <p:cNvSpPr/>
          <p:nvPr/>
        </p:nvSpPr>
        <p:spPr>
          <a:xfrm>
            <a:off x="1801771" y="1633131"/>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0" name="Freihandform 129">
            <a:extLst>
              <a:ext uri="{FF2B5EF4-FFF2-40B4-BE49-F238E27FC236}">
                <a16:creationId xmlns:a16="http://schemas.microsoft.com/office/drawing/2014/main" id="{0CBF9794-A35E-4029-8191-923B3F29AF21}"/>
              </a:ext>
            </a:extLst>
          </p:cNvPr>
          <p:cNvSpPr/>
          <p:nvPr/>
        </p:nvSpPr>
        <p:spPr>
          <a:xfrm>
            <a:off x="2334508" y="1649070"/>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Freihandform 130">
            <a:extLst>
              <a:ext uri="{FF2B5EF4-FFF2-40B4-BE49-F238E27FC236}">
                <a16:creationId xmlns:a16="http://schemas.microsoft.com/office/drawing/2014/main" id="{CA6B461D-26AC-4004-B2BE-3B9A6E2CF924}"/>
              </a:ext>
            </a:extLst>
          </p:cNvPr>
          <p:cNvSpPr/>
          <p:nvPr/>
        </p:nvSpPr>
        <p:spPr>
          <a:xfrm>
            <a:off x="4711948" y="1625216"/>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2" name="Freihandform 131">
            <a:extLst>
              <a:ext uri="{FF2B5EF4-FFF2-40B4-BE49-F238E27FC236}">
                <a16:creationId xmlns:a16="http://schemas.microsoft.com/office/drawing/2014/main" id="{C32C6130-737A-44BE-8924-A281E699B835}"/>
              </a:ext>
            </a:extLst>
          </p:cNvPr>
          <p:cNvSpPr/>
          <p:nvPr/>
        </p:nvSpPr>
        <p:spPr>
          <a:xfrm>
            <a:off x="5697910" y="1617265"/>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Freihandform 132">
            <a:extLst>
              <a:ext uri="{FF2B5EF4-FFF2-40B4-BE49-F238E27FC236}">
                <a16:creationId xmlns:a16="http://schemas.microsoft.com/office/drawing/2014/main" id="{3124887C-B8C0-4228-A61B-351BC5651CDF}"/>
              </a:ext>
            </a:extLst>
          </p:cNvPr>
          <p:cNvSpPr/>
          <p:nvPr/>
        </p:nvSpPr>
        <p:spPr>
          <a:xfrm>
            <a:off x="6993973" y="1625049"/>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4" name="Freihandform 133">
            <a:extLst>
              <a:ext uri="{FF2B5EF4-FFF2-40B4-BE49-F238E27FC236}">
                <a16:creationId xmlns:a16="http://schemas.microsoft.com/office/drawing/2014/main" id="{E5C463B7-8205-4643-BE32-3C2E1778C019}"/>
              </a:ext>
            </a:extLst>
          </p:cNvPr>
          <p:cNvSpPr/>
          <p:nvPr/>
        </p:nvSpPr>
        <p:spPr>
          <a:xfrm>
            <a:off x="3487447" y="1649070"/>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Freihandform 135">
            <a:extLst>
              <a:ext uri="{FF2B5EF4-FFF2-40B4-BE49-F238E27FC236}">
                <a16:creationId xmlns:a16="http://schemas.microsoft.com/office/drawing/2014/main" id="{F43D4F1E-131F-4EEE-AAB4-0653E2D9C0DC}"/>
              </a:ext>
            </a:extLst>
          </p:cNvPr>
          <p:cNvSpPr/>
          <p:nvPr/>
        </p:nvSpPr>
        <p:spPr>
          <a:xfrm>
            <a:off x="1808917" y="2420740"/>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6" name="Freihandform 139">
            <a:extLst>
              <a:ext uri="{FF2B5EF4-FFF2-40B4-BE49-F238E27FC236}">
                <a16:creationId xmlns:a16="http://schemas.microsoft.com/office/drawing/2014/main" id="{DF94C161-7EE9-429B-B75B-25B4A331424C}"/>
              </a:ext>
            </a:extLst>
          </p:cNvPr>
          <p:cNvSpPr/>
          <p:nvPr/>
        </p:nvSpPr>
        <p:spPr>
          <a:xfrm>
            <a:off x="2341654" y="2436679"/>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Freihandform 140">
            <a:extLst>
              <a:ext uri="{FF2B5EF4-FFF2-40B4-BE49-F238E27FC236}">
                <a16:creationId xmlns:a16="http://schemas.microsoft.com/office/drawing/2014/main" id="{D0382239-43CF-41D5-9967-FA601BFA5F43}"/>
              </a:ext>
            </a:extLst>
          </p:cNvPr>
          <p:cNvSpPr/>
          <p:nvPr/>
        </p:nvSpPr>
        <p:spPr>
          <a:xfrm>
            <a:off x="4719094" y="2412825"/>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 name="Freihandform 141">
            <a:extLst>
              <a:ext uri="{FF2B5EF4-FFF2-40B4-BE49-F238E27FC236}">
                <a16:creationId xmlns:a16="http://schemas.microsoft.com/office/drawing/2014/main" id="{F11EC934-61C6-48C5-B28C-A326F4F9B0CA}"/>
              </a:ext>
            </a:extLst>
          </p:cNvPr>
          <p:cNvSpPr/>
          <p:nvPr/>
        </p:nvSpPr>
        <p:spPr>
          <a:xfrm>
            <a:off x="5705056" y="2404874"/>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Freihandform 142">
            <a:extLst>
              <a:ext uri="{FF2B5EF4-FFF2-40B4-BE49-F238E27FC236}">
                <a16:creationId xmlns:a16="http://schemas.microsoft.com/office/drawing/2014/main" id="{D1183210-B134-407E-8F09-FE06AE452FFA}"/>
              </a:ext>
            </a:extLst>
          </p:cNvPr>
          <p:cNvSpPr/>
          <p:nvPr/>
        </p:nvSpPr>
        <p:spPr>
          <a:xfrm>
            <a:off x="7001119" y="2412658"/>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0" name="Freihandform 143">
            <a:extLst>
              <a:ext uri="{FF2B5EF4-FFF2-40B4-BE49-F238E27FC236}">
                <a16:creationId xmlns:a16="http://schemas.microsoft.com/office/drawing/2014/main" id="{FCEE259D-8B7D-4E32-8929-13857E850F4C}"/>
              </a:ext>
            </a:extLst>
          </p:cNvPr>
          <p:cNvSpPr/>
          <p:nvPr/>
        </p:nvSpPr>
        <p:spPr>
          <a:xfrm>
            <a:off x="3494593" y="2436679"/>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Freihandform 144">
            <a:extLst>
              <a:ext uri="{FF2B5EF4-FFF2-40B4-BE49-F238E27FC236}">
                <a16:creationId xmlns:a16="http://schemas.microsoft.com/office/drawing/2014/main" id="{FA252576-6A0F-48CF-BEEF-DFD34E17F21F}"/>
              </a:ext>
            </a:extLst>
          </p:cNvPr>
          <p:cNvSpPr/>
          <p:nvPr/>
        </p:nvSpPr>
        <p:spPr>
          <a:xfrm>
            <a:off x="1801771" y="3175450"/>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2" name="Freihandform 145">
            <a:extLst>
              <a:ext uri="{FF2B5EF4-FFF2-40B4-BE49-F238E27FC236}">
                <a16:creationId xmlns:a16="http://schemas.microsoft.com/office/drawing/2014/main" id="{0C937681-C59A-4492-B66A-0E9B65A8CBE8}"/>
              </a:ext>
            </a:extLst>
          </p:cNvPr>
          <p:cNvSpPr/>
          <p:nvPr/>
        </p:nvSpPr>
        <p:spPr>
          <a:xfrm>
            <a:off x="2334508" y="3191389"/>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Freihandform 146">
            <a:extLst>
              <a:ext uri="{FF2B5EF4-FFF2-40B4-BE49-F238E27FC236}">
                <a16:creationId xmlns:a16="http://schemas.microsoft.com/office/drawing/2014/main" id="{3624A97F-9C49-442D-AAB3-8A1FA5BA7724}"/>
              </a:ext>
            </a:extLst>
          </p:cNvPr>
          <p:cNvSpPr/>
          <p:nvPr/>
        </p:nvSpPr>
        <p:spPr>
          <a:xfrm>
            <a:off x="4711948" y="3167535"/>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4" name="Freihandform 147">
            <a:extLst>
              <a:ext uri="{FF2B5EF4-FFF2-40B4-BE49-F238E27FC236}">
                <a16:creationId xmlns:a16="http://schemas.microsoft.com/office/drawing/2014/main" id="{0CDF8D78-D2D2-483B-9F1F-012235E1E529}"/>
              </a:ext>
            </a:extLst>
          </p:cNvPr>
          <p:cNvSpPr/>
          <p:nvPr/>
        </p:nvSpPr>
        <p:spPr>
          <a:xfrm>
            <a:off x="5697910" y="3159584"/>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Freihandform 148">
            <a:extLst>
              <a:ext uri="{FF2B5EF4-FFF2-40B4-BE49-F238E27FC236}">
                <a16:creationId xmlns:a16="http://schemas.microsoft.com/office/drawing/2014/main" id="{9B8D3477-36D5-4047-A1F1-65F2445C881C}"/>
              </a:ext>
            </a:extLst>
          </p:cNvPr>
          <p:cNvSpPr/>
          <p:nvPr/>
        </p:nvSpPr>
        <p:spPr>
          <a:xfrm>
            <a:off x="6993973" y="3167368"/>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6" name="Freihandform 149">
            <a:extLst>
              <a:ext uri="{FF2B5EF4-FFF2-40B4-BE49-F238E27FC236}">
                <a16:creationId xmlns:a16="http://schemas.microsoft.com/office/drawing/2014/main" id="{8DD3C729-174D-4BD4-832C-3FF8997368A1}"/>
              </a:ext>
            </a:extLst>
          </p:cNvPr>
          <p:cNvSpPr/>
          <p:nvPr/>
        </p:nvSpPr>
        <p:spPr>
          <a:xfrm>
            <a:off x="3487447" y="3191389"/>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57" name="Gerader Verbinder 232">
            <a:extLst>
              <a:ext uri="{FF2B5EF4-FFF2-40B4-BE49-F238E27FC236}">
                <a16:creationId xmlns:a16="http://schemas.microsoft.com/office/drawing/2014/main" id="{5E360F0E-262E-486C-8B34-D11B68601071}"/>
              </a:ext>
            </a:extLst>
          </p:cNvPr>
          <p:cNvCxnSpPr/>
          <p:nvPr/>
        </p:nvCxnSpPr>
        <p:spPr>
          <a:xfrm>
            <a:off x="3301397" y="941218"/>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233">
            <a:extLst>
              <a:ext uri="{FF2B5EF4-FFF2-40B4-BE49-F238E27FC236}">
                <a16:creationId xmlns:a16="http://schemas.microsoft.com/office/drawing/2014/main" id="{F54FAEC9-95FF-42FC-B06B-FF5B90F50066}"/>
              </a:ext>
            </a:extLst>
          </p:cNvPr>
          <p:cNvCxnSpPr/>
          <p:nvPr/>
        </p:nvCxnSpPr>
        <p:spPr>
          <a:xfrm flipV="1">
            <a:off x="3423346" y="941219"/>
            <a:ext cx="63296" cy="3802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234">
            <a:extLst>
              <a:ext uri="{FF2B5EF4-FFF2-40B4-BE49-F238E27FC236}">
                <a16:creationId xmlns:a16="http://schemas.microsoft.com/office/drawing/2014/main" id="{64887F25-6746-4EA2-9718-B9E657BA9F5D}"/>
              </a:ext>
            </a:extLst>
          </p:cNvPr>
          <p:cNvCxnSpPr/>
          <p:nvPr/>
        </p:nvCxnSpPr>
        <p:spPr>
          <a:xfrm flipV="1">
            <a:off x="3301397" y="1389400"/>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235">
            <a:extLst>
              <a:ext uri="{FF2B5EF4-FFF2-40B4-BE49-F238E27FC236}">
                <a16:creationId xmlns:a16="http://schemas.microsoft.com/office/drawing/2014/main" id="{A68C0C03-FB2F-4F5D-B179-E30A9A66235F}"/>
              </a:ext>
            </a:extLst>
          </p:cNvPr>
          <p:cNvCxnSpPr/>
          <p:nvPr/>
        </p:nvCxnSpPr>
        <p:spPr>
          <a:xfrm>
            <a:off x="3415104" y="1377450"/>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236">
            <a:extLst>
              <a:ext uri="{FF2B5EF4-FFF2-40B4-BE49-F238E27FC236}">
                <a16:creationId xmlns:a16="http://schemas.microsoft.com/office/drawing/2014/main" id="{52F6A96E-6179-43FB-9A2E-168B26096FC6}"/>
              </a:ext>
            </a:extLst>
          </p:cNvPr>
          <p:cNvCxnSpPr/>
          <p:nvPr/>
        </p:nvCxnSpPr>
        <p:spPr>
          <a:xfrm flipV="1">
            <a:off x="3301397" y="2260264"/>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237">
            <a:extLst>
              <a:ext uri="{FF2B5EF4-FFF2-40B4-BE49-F238E27FC236}">
                <a16:creationId xmlns:a16="http://schemas.microsoft.com/office/drawing/2014/main" id="{9A4F8054-8E2E-4D70-81BD-A4C66B9AC56E}"/>
              </a:ext>
            </a:extLst>
          </p:cNvPr>
          <p:cNvCxnSpPr/>
          <p:nvPr/>
        </p:nvCxnSpPr>
        <p:spPr>
          <a:xfrm>
            <a:off x="3415104" y="2246813"/>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238">
            <a:extLst>
              <a:ext uri="{FF2B5EF4-FFF2-40B4-BE49-F238E27FC236}">
                <a16:creationId xmlns:a16="http://schemas.microsoft.com/office/drawing/2014/main" id="{CFB6CD23-7C4F-42D5-A429-C1AFBED8486A}"/>
              </a:ext>
            </a:extLst>
          </p:cNvPr>
          <p:cNvCxnSpPr/>
          <p:nvPr/>
        </p:nvCxnSpPr>
        <p:spPr>
          <a:xfrm flipV="1">
            <a:off x="3306652" y="3119761"/>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r Verbinder 239">
            <a:extLst>
              <a:ext uri="{FF2B5EF4-FFF2-40B4-BE49-F238E27FC236}">
                <a16:creationId xmlns:a16="http://schemas.microsoft.com/office/drawing/2014/main" id="{3DE0124D-96A4-4175-B300-2EB5E67BCD9C}"/>
              </a:ext>
            </a:extLst>
          </p:cNvPr>
          <p:cNvCxnSpPr/>
          <p:nvPr/>
        </p:nvCxnSpPr>
        <p:spPr>
          <a:xfrm>
            <a:off x="3458979" y="3105785"/>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240">
            <a:extLst>
              <a:ext uri="{FF2B5EF4-FFF2-40B4-BE49-F238E27FC236}">
                <a16:creationId xmlns:a16="http://schemas.microsoft.com/office/drawing/2014/main" id="{A617539E-BF8B-4815-A105-5ECA90D21A22}"/>
              </a:ext>
            </a:extLst>
          </p:cNvPr>
          <p:cNvCxnSpPr/>
          <p:nvPr/>
        </p:nvCxnSpPr>
        <p:spPr>
          <a:xfrm>
            <a:off x="4533849" y="924224"/>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241">
            <a:extLst>
              <a:ext uri="{FF2B5EF4-FFF2-40B4-BE49-F238E27FC236}">
                <a16:creationId xmlns:a16="http://schemas.microsoft.com/office/drawing/2014/main" id="{4D7F42F9-8AD5-4FEB-83AA-5F21922F4BD1}"/>
              </a:ext>
            </a:extLst>
          </p:cNvPr>
          <p:cNvCxnSpPr/>
          <p:nvPr/>
        </p:nvCxnSpPr>
        <p:spPr>
          <a:xfrm flipV="1">
            <a:off x="4647556" y="924225"/>
            <a:ext cx="71538" cy="397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242">
            <a:extLst>
              <a:ext uri="{FF2B5EF4-FFF2-40B4-BE49-F238E27FC236}">
                <a16:creationId xmlns:a16="http://schemas.microsoft.com/office/drawing/2014/main" id="{D1769B40-96D2-491B-87FD-3D7FE2688790}"/>
              </a:ext>
            </a:extLst>
          </p:cNvPr>
          <p:cNvCxnSpPr/>
          <p:nvPr/>
        </p:nvCxnSpPr>
        <p:spPr>
          <a:xfrm flipV="1">
            <a:off x="4533849" y="1372406"/>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243">
            <a:extLst>
              <a:ext uri="{FF2B5EF4-FFF2-40B4-BE49-F238E27FC236}">
                <a16:creationId xmlns:a16="http://schemas.microsoft.com/office/drawing/2014/main" id="{E76A6513-6E6B-491A-8CE6-B73D6E1A456F}"/>
              </a:ext>
            </a:extLst>
          </p:cNvPr>
          <p:cNvCxnSpPr/>
          <p:nvPr/>
        </p:nvCxnSpPr>
        <p:spPr>
          <a:xfrm>
            <a:off x="4647556" y="1360456"/>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244">
            <a:extLst>
              <a:ext uri="{FF2B5EF4-FFF2-40B4-BE49-F238E27FC236}">
                <a16:creationId xmlns:a16="http://schemas.microsoft.com/office/drawing/2014/main" id="{E0F260C5-76C9-43A8-AAE8-C4DEE55F0968}"/>
              </a:ext>
            </a:extLst>
          </p:cNvPr>
          <p:cNvCxnSpPr/>
          <p:nvPr/>
        </p:nvCxnSpPr>
        <p:spPr>
          <a:xfrm flipV="1">
            <a:off x="4533849" y="2243270"/>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245">
            <a:extLst>
              <a:ext uri="{FF2B5EF4-FFF2-40B4-BE49-F238E27FC236}">
                <a16:creationId xmlns:a16="http://schemas.microsoft.com/office/drawing/2014/main" id="{6D9B4CC4-608A-4C55-A150-E5124CA7D2FA}"/>
              </a:ext>
            </a:extLst>
          </p:cNvPr>
          <p:cNvCxnSpPr/>
          <p:nvPr/>
        </p:nvCxnSpPr>
        <p:spPr>
          <a:xfrm>
            <a:off x="4647556" y="2229819"/>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246">
            <a:extLst>
              <a:ext uri="{FF2B5EF4-FFF2-40B4-BE49-F238E27FC236}">
                <a16:creationId xmlns:a16="http://schemas.microsoft.com/office/drawing/2014/main" id="{B695519D-DF3B-4705-B174-52F265DF0AB7}"/>
              </a:ext>
            </a:extLst>
          </p:cNvPr>
          <p:cNvCxnSpPr/>
          <p:nvPr/>
        </p:nvCxnSpPr>
        <p:spPr>
          <a:xfrm flipV="1">
            <a:off x="4539104" y="3102767"/>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247">
            <a:extLst>
              <a:ext uri="{FF2B5EF4-FFF2-40B4-BE49-F238E27FC236}">
                <a16:creationId xmlns:a16="http://schemas.microsoft.com/office/drawing/2014/main" id="{DDF574D6-3E81-46A5-821C-97121D413262}"/>
              </a:ext>
            </a:extLst>
          </p:cNvPr>
          <p:cNvCxnSpPr/>
          <p:nvPr/>
        </p:nvCxnSpPr>
        <p:spPr>
          <a:xfrm>
            <a:off x="4691431" y="3088791"/>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248">
            <a:extLst>
              <a:ext uri="{FF2B5EF4-FFF2-40B4-BE49-F238E27FC236}">
                <a16:creationId xmlns:a16="http://schemas.microsoft.com/office/drawing/2014/main" id="{856501D7-8E70-483F-8153-976E086A1C31}"/>
              </a:ext>
            </a:extLst>
          </p:cNvPr>
          <p:cNvCxnSpPr/>
          <p:nvPr/>
        </p:nvCxnSpPr>
        <p:spPr>
          <a:xfrm>
            <a:off x="5509518" y="924217"/>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r Verbinder 249">
            <a:extLst>
              <a:ext uri="{FF2B5EF4-FFF2-40B4-BE49-F238E27FC236}">
                <a16:creationId xmlns:a16="http://schemas.microsoft.com/office/drawing/2014/main" id="{894E302E-6BBA-4304-BA3B-8543EA264672}"/>
              </a:ext>
            </a:extLst>
          </p:cNvPr>
          <p:cNvCxnSpPr/>
          <p:nvPr/>
        </p:nvCxnSpPr>
        <p:spPr>
          <a:xfrm flipV="1">
            <a:off x="5609224" y="924218"/>
            <a:ext cx="85539" cy="383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r Verbinder 250">
            <a:extLst>
              <a:ext uri="{FF2B5EF4-FFF2-40B4-BE49-F238E27FC236}">
                <a16:creationId xmlns:a16="http://schemas.microsoft.com/office/drawing/2014/main" id="{98EC9C66-4946-46FE-852B-5DB14EE9435D}"/>
              </a:ext>
            </a:extLst>
          </p:cNvPr>
          <p:cNvCxnSpPr/>
          <p:nvPr/>
        </p:nvCxnSpPr>
        <p:spPr>
          <a:xfrm flipV="1">
            <a:off x="5509518" y="1372399"/>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251">
            <a:extLst>
              <a:ext uri="{FF2B5EF4-FFF2-40B4-BE49-F238E27FC236}">
                <a16:creationId xmlns:a16="http://schemas.microsoft.com/office/drawing/2014/main" id="{58DA2684-35EC-4EB2-B1F6-926554D16590}"/>
              </a:ext>
            </a:extLst>
          </p:cNvPr>
          <p:cNvCxnSpPr/>
          <p:nvPr/>
        </p:nvCxnSpPr>
        <p:spPr>
          <a:xfrm>
            <a:off x="5623225" y="1360449"/>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252">
            <a:extLst>
              <a:ext uri="{FF2B5EF4-FFF2-40B4-BE49-F238E27FC236}">
                <a16:creationId xmlns:a16="http://schemas.microsoft.com/office/drawing/2014/main" id="{541ED793-C34F-421A-998E-4F6FC454838E}"/>
              </a:ext>
            </a:extLst>
          </p:cNvPr>
          <p:cNvCxnSpPr/>
          <p:nvPr/>
        </p:nvCxnSpPr>
        <p:spPr>
          <a:xfrm flipV="1">
            <a:off x="5509518" y="2243263"/>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253">
            <a:extLst>
              <a:ext uri="{FF2B5EF4-FFF2-40B4-BE49-F238E27FC236}">
                <a16:creationId xmlns:a16="http://schemas.microsoft.com/office/drawing/2014/main" id="{AFB6116E-AFF5-4F0E-A128-170D82812577}"/>
              </a:ext>
            </a:extLst>
          </p:cNvPr>
          <p:cNvCxnSpPr/>
          <p:nvPr/>
        </p:nvCxnSpPr>
        <p:spPr>
          <a:xfrm>
            <a:off x="5623225" y="2229812"/>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254">
            <a:extLst>
              <a:ext uri="{FF2B5EF4-FFF2-40B4-BE49-F238E27FC236}">
                <a16:creationId xmlns:a16="http://schemas.microsoft.com/office/drawing/2014/main" id="{B75A40DD-CECB-4603-A0FC-2BBCE33FF9BF}"/>
              </a:ext>
            </a:extLst>
          </p:cNvPr>
          <p:cNvCxnSpPr/>
          <p:nvPr/>
        </p:nvCxnSpPr>
        <p:spPr>
          <a:xfrm flipV="1">
            <a:off x="5514773" y="3102760"/>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255">
            <a:extLst>
              <a:ext uri="{FF2B5EF4-FFF2-40B4-BE49-F238E27FC236}">
                <a16:creationId xmlns:a16="http://schemas.microsoft.com/office/drawing/2014/main" id="{8E59A98D-8BD4-499E-B8CF-C8BBE4DA0723}"/>
              </a:ext>
            </a:extLst>
          </p:cNvPr>
          <p:cNvCxnSpPr/>
          <p:nvPr/>
        </p:nvCxnSpPr>
        <p:spPr>
          <a:xfrm>
            <a:off x="5667100" y="3088784"/>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256">
            <a:extLst>
              <a:ext uri="{FF2B5EF4-FFF2-40B4-BE49-F238E27FC236}">
                <a16:creationId xmlns:a16="http://schemas.microsoft.com/office/drawing/2014/main" id="{B71E0D13-5655-4966-B04A-F9F5367FCB0F}"/>
              </a:ext>
            </a:extLst>
          </p:cNvPr>
          <p:cNvCxnSpPr/>
          <p:nvPr/>
        </p:nvCxnSpPr>
        <p:spPr>
          <a:xfrm>
            <a:off x="6803288" y="899448"/>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257">
            <a:extLst>
              <a:ext uri="{FF2B5EF4-FFF2-40B4-BE49-F238E27FC236}">
                <a16:creationId xmlns:a16="http://schemas.microsoft.com/office/drawing/2014/main" id="{4384B231-F1D1-4B19-9F13-59A917168581}"/>
              </a:ext>
            </a:extLst>
          </p:cNvPr>
          <p:cNvCxnSpPr/>
          <p:nvPr/>
        </p:nvCxnSpPr>
        <p:spPr>
          <a:xfrm flipV="1">
            <a:off x="6902994" y="899449"/>
            <a:ext cx="85539" cy="383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258">
            <a:extLst>
              <a:ext uri="{FF2B5EF4-FFF2-40B4-BE49-F238E27FC236}">
                <a16:creationId xmlns:a16="http://schemas.microsoft.com/office/drawing/2014/main" id="{563678FE-E5B6-4504-826D-EBFC076278A1}"/>
              </a:ext>
            </a:extLst>
          </p:cNvPr>
          <p:cNvCxnSpPr/>
          <p:nvPr/>
        </p:nvCxnSpPr>
        <p:spPr>
          <a:xfrm flipV="1">
            <a:off x="6803288" y="1347630"/>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r Verbinder 259">
            <a:extLst>
              <a:ext uri="{FF2B5EF4-FFF2-40B4-BE49-F238E27FC236}">
                <a16:creationId xmlns:a16="http://schemas.microsoft.com/office/drawing/2014/main" id="{079059F3-68F0-4671-B320-751788C39687}"/>
              </a:ext>
            </a:extLst>
          </p:cNvPr>
          <p:cNvCxnSpPr/>
          <p:nvPr/>
        </p:nvCxnSpPr>
        <p:spPr>
          <a:xfrm>
            <a:off x="6916995" y="1335680"/>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r Verbinder 260">
            <a:extLst>
              <a:ext uri="{FF2B5EF4-FFF2-40B4-BE49-F238E27FC236}">
                <a16:creationId xmlns:a16="http://schemas.microsoft.com/office/drawing/2014/main" id="{0D4EEC6A-B03B-4EC9-B111-17A776697CE8}"/>
              </a:ext>
            </a:extLst>
          </p:cNvPr>
          <p:cNvCxnSpPr/>
          <p:nvPr/>
        </p:nvCxnSpPr>
        <p:spPr>
          <a:xfrm flipV="1">
            <a:off x="6803288" y="2218494"/>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r Verbinder 261">
            <a:extLst>
              <a:ext uri="{FF2B5EF4-FFF2-40B4-BE49-F238E27FC236}">
                <a16:creationId xmlns:a16="http://schemas.microsoft.com/office/drawing/2014/main" id="{21AB92B6-472A-48A9-B51A-972814040A4E}"/>
              </a:ext>
            </a:extLst>
          </p:cNvPr>
          <p:cNvCxnSpPr/>
          <p:nvPr/>
        </p:nvCxnSpPr>
        <p:spPr>
          <a:xfrm>
            <a:off x="6916995" y="2205043"/>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r Verbinder 262">
            <a:extLst>
              <a:ext uri="{FF2B5EF4-FFF2-40B4-BE49-F238E27FC236}">
                <a16:creationId xmlns:a16="http://schemas.microsoft.com/office/drawing/2014/main" id="{524EA780-9B88-4A6E-A7B2-F6B71202C6DA}"/>
              </a:ext>
            </a:extLst>
          </p:cNvPr>
          <p:cNvCxnSpPr/>
          <p:nvPr/>
        </p:nvCxnSpPr>
        <p:spPr>
          <a:xfrm flipV="1">
            <a:off x="6808543" y="3077991"/>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r Verbinder 263">
            <a:extLst>
              <a:ext uri="{FF2B5EF4-FFF2-40B4-BE49-F238E27FC236}">
                <a16:creationId xmlns:a16="http://schemas.microsoft.com/office/drawing/2014/main" id="{CA22F74C-24C4-4802-8D68-3FF1C9C7475A}"/>
              </a:ext>
            </a:extLst>
          </p:cNvPr>
          <p:cNvCxnSpPr/>
          <p:nvPr/>
        </p:nvCxnSpPr>
        <p:spPr>
          <a:xfrm>
            <a:off x="6960870" y="3064015"/>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feld 120">
            <a:extLst>
              <a:ext uri="{FF2B5EF4-FFF2-40B4-BE49-F238E27FC236}">
                <a16:creationId xmlns:a16="http://schemas.microsoft.com/office/drawing/2014/main" id="{FB43A899-0469-4620-B2F3-86556DC2585D}"/>
              </a:ext>
            </a:extLst>
          </p:cNvPr>
          <p:cNvSpPr txBox="1"/>
          <p:nvPr/>
        </p:nvSpPr>
        <p:spPr>
          <a:xfrm>
            <a:off x="7422181" y="2614590"/>
            <a:ext cx="1634177" cy="1815882"/>
          </a:xfrm>
          <a:prstGeom prst="rect">
            <a:avLst/>
          </a:prstGeom>
          <a:noFill/>
          <a:ln>
            <a:solidFill>
              <a:schemeClr val="tx1"/>
            </a:solidFill>
          </a:ln>
        </p:spPr>
        <p:txBody>
          <a:bodyPr wrap="square" rtlCol="0">
            <a:spAutoFit/>
          </a:bodyPr>
          <a:lstStyle/>
          <a:p>
            <a:pPr algn="ctr"/>
            <a:r>
              <a:rPr lang="de-DE" sz="1400" dirty="0"/>
              <a:t>Generalized: Bilateral synchronous and symmetric periodic discharges. In this case the pattern is “frontally predominant“</a:t>
            </a:r>
            <a:endParaRPr lang="de-AT" sz="1400" dirty="0"/>
          </a:p>
        </p:txBody>
      </p:sp>
      <p:cxnSp>
        <p:nvCxnSpPr>
          <p:cNvPr id="90" name="Gerader Verbinder 4">
            <a:extLst>
              <a:ext uri="{FF2B5EF4-FFF2-40B4-BE49-F238E27FC236}">
                <a16:creationId xmlns:a16="http://schemas.microsoft.com/office/drawing/2014/main" id="{B5A6CC4D-A176-4C61-979A-15AD7151FB18}"/>
              </a:ext>
            </a:extLst>
          </p:cNvPr>
          <p:cNvCxnSpPr/>
          <p:nvPr/>
        </p:nvCxnSpPr>
        <p:spPr>
          <a:xfrm>
            <a:off x="1811659" y="438339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Gerader Verbinder 8">
            <a:extLst>
              <a:ext uri="{FF2B5EF4-FFF2-40B4-BE49-F238E27FC236}">
                <a16:creationId xmlns:a16="http://schemas.microsoft.com/office/drawing/2014/main" id="{1648AB94-B78B-48C3-A63B-C3480C5056A1}"/>
              </a:ext>
            </a:extLst>
          </p:cNvPr>
          <p:cNvCxnSpPr/>
          <p:nvPr/>
        </p:nvCxnSpPr>
        <p:spPr>
          <a:xfrm>
            <a:off x="2167598" y="3948797"/>
            <a:ext cx="114300" cy="3836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r Verbinder 9">
            <a:extLst>
              <a:ext uri="{FF2B5EF4-FFF2-40B4-BE49-F238E27FC236}">
                <a16:creationId xmlns:a16="http://schemas.microsoft.com/office/drawing/2014/main" id="{1881F9E2-6EDE-4DD7-82F7-44A5E52DE350}"/>
              </a:ext>
            </a:extLst>
          </p:cNvPr>
          <p:cNvCxnSpPr/>
          <p:nvPr/>
        </p:nvCxnSpPr>
        <p:spPr>
          <a:xfrm flipV="1">
            <a:off x="2289547" y="3948798"/>
            <a:ext cx="63296" cy="3812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11">
            <a:extLst>
              <a:ext uri="{FF2B5EF4-FFF2-40B4-BE49-F238E27FC236}">
                <a16:creationId xmlns:a16="http://schemas.microsoft.com/office/drawing/2014/main" id="{DC5E2021-1EF2-4F8A-BC9B-C4C2D2557EA7}"/>
              </a:ext>
            </a:extLst>
          </p:cNvPr>
          <p:cNvCxnSpPr/>
          <p:nvPr/>
        </p:nvCxnSpPr>
        <p:spPr>
          <a:xfrm flipV="1">
            <a:off x="2167598" y="4396979"/>
            <a:ext cx="113707" cy="3100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12">
            <a:extLst>
              <a:ext uri="{FF2B5EF4-FFF2-40B4-BE49-F238E27FC236}">
                <a16:creationId xmlns:a16="http://schemas.microsoft.com/office/drawing/2014/main" id="{C84A06C8-B7F2-4104-BE23-B3E2B0411F0F}"/>
              </a:ext>
            </a:extLst>
          </p:cNvPr>
          <p:cNvCxnSpPr/>
          <p:nvPr/>
        </p:nvCxnSpPr>
        <p:spPr>
          <a:xfrm>
            <a:off x="2281305" y="4385029"/>
            <a:ext cx="71538" cy="3220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27">
            <a:extLst>
              <a:ext uri="{FF2B5EF4-FFF2-40B4-BE49-F238E27FC236}">
                <a16:creationId xmlns:a16="http://schemas.microsoft.com/office/drawing/2014/main" id="{7CEF13F8-C53A-4C0B-A7AF-6289688100B6}"/>
              </a:ext>
            </a:extLst>
          </p:cNvPr>
          <p:cNvCxnSpPr/>
          <p:nvPr/>
        </p:nvCxnSpPr>
        <p:spPr>
          <a:xfrm flipV="1">
            <a:off x="2167598" y="5267843"/>
            <a:ext cx="113707" cy="1904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28">
            <a:extLst>
              <a:ext uri="{FF2B5EF4-FFF2-40B4-BE49-F238E27FC236}">
                <a16:creationId xmlns:a16="http://schemas.microsoft.com/office/drawing/2014/main" id="{A4B45081-6F54-4CA6-8DA7-625A625EA61F}"/>
              </a:ext>
            </a:extLst>
          </p:cNvPr>
          <p:cNvCxnSpPr/>
          <p:nvPr/>
        </p:nvCxnSpPr>
        <p:spPr>
          <a:xfrm>
            <a:off x="2281305" y="5254392"/>
            <a:ext cx="71538" cy="2039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33">
            <a:extLst>
              <a:ext uri="{FF2B5EF4-FFF2-40B4-BE49-F238E27FC236}">
                <a16:creationId xmlns:a16="http://schemas.microsoft.com/office/drawing/2014/main" id="{3556A77F-A8E8-4E2A-8381-625791A37DAF}"/>
              </a:ext>
            </a:extLst>
          </p:cNvPr>
          <p:cNvCxnSpPr/>
          <p:nvPr/>
        </p:nvCxnSpPr>
        <p:spPr>
          <a:xfrm flipV="1">
            <a:off x="2172853" y="6127340"/>
            <a:ext cx="146200" cy="9361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34">
            <a:extLst>
              <a:ext uri="{FF2B5EF4-FFF2-40B4-BE49-F238E27FC236}">
                <a16:creationId xmlns:a16="http://schemas.microsoft.com/office/drawing/2014/main" id="{599AD25F-9E7B-4E17-86E9-BED67B09B2DE}"/>
              </a:ext>
            </a:extLst>
          </p:cNvPr>
          <p:cNvCxnSpPr/>
          <p:nvPr/>
        </p:nvCxnSpPr>
        <p:spPr>
          <a:xfrm>
            <a:off x="2325180" y="6113364"/>
            <a:ext cx="32918" cy="1075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Freihandform 1">
            <a:extLst>
              <a:ext uri="{FF2B5EF4-FFF2-40B4-BE49-F238E27FC236}">
                <a16:creationId xmlns:a16="http://schemas.microsoft.com/office/drawing/2014/main" id="{AF3A9242-F6A1-4986-A6CF-64FEDB49EE2A}"/>
              </a:ext>
            </a:extLst>
          </p:cNvPr>
          <p:cNvSpPr/>
          <p:nvPr/>
        </p:nvSpPr>
        <p:spPr>
          <a:xfrm>
            <a:off x="1808917" y="3940968"/>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Freihandform 3">
            <a:extLst>
              <a:ext uri="{FF2B5EF4-FFF2-40B4-BE49-F238E27FC236}">
                <a16:creationId xmlns:a16="http://schemas.microsoft.com/office/drawing/2014/main" id="{2423AF36-4584-4964-9092-0881CA4324C0}"/>
              </a:ext>
            </a:extLst>
          </p:cNvPr>
          <p:cNvSpPr/>
          <p:nvPr/>
        </p:nvSpPr>
        <p:spPr>
          <a:xfrm>
            <a:off x="2341654" y="3956907"/>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1" name="Freihandform 18">
            <a:extLst>
              <a:ext uri="{FF2B5EF4-FFF2-40B4-BE49-F238E27FC236}">
                <a16:creationId xmlns:a16="http://schemas.microsoft.com/office/drawing/2014/main" id="{B3A1753B-48DD-49B8-A5CA-78301E124155}"/>
              </a:ext>
            </a:extLst>
          </p:cNvPr>
          <p:cNvSpPr/>
          <p:nvPr/>
        </p:nvSpPr>
        <p:spPr>
          <a:xfrm>
            <a:off x="4719094" y="3933053"/>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Freihandform 19">
            <a:extLst>
              <a:ext uri="{FF2B5EF4-FFF2-40B4-BE49-F238E27FC236}">
                <a16:creationId xmlns:a16="http://schemas.microsoft.com/office/drawing/2014/main" id="{A540DC08-6230-41E7-89F6-2511AE2C834E}"/>
              </a:ext>
            </a:extLst>
          </p:cNvPr>
          <p:cNvSpPr/>
          <p:nvPr/>
        </p:nvSpPr>
        <p:spPr>
          <a:xfrm>
            <a:off x="5705056" y="3925102"/>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3" name="Freihandform 20">
            <a:extLst>
              <a:ext uri="{FF2B5EF4-FFF2-40B4-BE49-F238E27FC236}">
                <a16:creationId xmlns:a16="http://schemas.microsoft.com/office/drawing/2014/main" id="{2CCCDC3F-438A-42EA-AC08-6A8BE56C1DB9}"/>
              </a:ext>
            </a:extLst>
          </p:cNvPr>
          <p:cNvSpPr/>
          <p:nvPr/>
        </p:nvSpPr>
        <p:spPr>
          <a:xfrm>
            <a:off x="7001119" y="3932886"/>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Freihandform 21">
            <a:extLst>
              <a:ext uri="{FF2B5EF4-FFF2-40B4-BE49-F238E27FC236}">
                <a16:creationId xmlns:a16="http://schemas.microsoft.com/office/drawing/2014/main" id="{60839BF2-34B3-40AE-8EF4-BBC687021BA8}"/>
              </a:ext>
            </a:extLst>
          </p:cNvPr>
          <p:cNvSpPr/>
          <p:nvPr/>
        </p:nvSpPr>
        <p:spPr>
          <a:xfrm>
            <a:off x="3494593" y="3956907"/>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5" name="Freihandform 124">
            <a:extLst>
              <a:ext uri="{FF2B5EF4-FFF2-40B4-BE49-F238E27FC236}">
                <a16:creationId xmlns:a16="http://schemas.microsoft.com/office/drawing/2014/main" id="{87F7048D-7804-4AB0-A83B-282EF184ECFF}"/>
              </a:ext>
            </a:extLst>
          </p:cNvPr>
          <p:cNvSpPr/>
          <p:nvPr/>
        </p:nvSpPr>
        <p:spPr>
          <a:xfrm>
            <a:off x="1808917" y="4657711"/>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Freihandform 129">
            <a:extLst>
              <a:ext uri="{FF2B5EF4-FFF2-40B4-BE49-F238E27FC236}">
                <a16:creationId xmlns:a16="http://schemas.microsoft.com/office/drawing/2014/main" id="{21A46795-1221-4C29-91C1-7F855800D5FF}"/>
              </a:ext>
            </a:extLst>
          </p:cNvPr>
          <p:cNvSpPr/>
          <p:nvPr/>
        </p:nvSpPr>
        <p:spPr>
          <a:xfrm>
            <a:off x="2341654" y="4673650"/>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Freihandform 130">
            <a:extLst>
              <a:ext uri="{FF2B5EF4-FFF2-40B4-BE49-F238E27FC236}">
                <a16:creationId xmlns:a16="http://schemas.microsoft.com/office/drawing/2014/main" id="{17F91622-0D47-4873-9883-5C661FBFFE77}"/>
              </a:ext>
            </a:extLst>
          </p:cNvPr>
          <p:cNvSpPr/>
          <p:nvPr/>
        </p:nvSpPr>
        <p:spPr>
          <a:xfrm>
            <a:off x="4719094" y="4649796"/>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8" name="Freihandform 131">
            <a:extLst>
              <a:ext uri="{FF2B5EF4-FFF2-40B4-BE49-F238E27FC236}">
                <a16:creationId xmlns:a16="http://schemas.microsoft.com/office/drawing/2014/main" id="{C2F5B907-4B94-4F1C-A34D-C120ADCC3F94}"/>
              </a:ext>
            </a:extLst>
          </p:cNvPr>
          <p:cNvSpPr/>
          <p:nvPr/>
        </p:nvSpPr>
        <p:spPr>
          <a:xfrm>
            <a:off x="5705056" y="4641845"/>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9" name="Freihandform 132">
            <a:extLst>
              <a:ext uri="{FF2B5EF4-FFF2-40B4-BE49-F238E27FC236}">
                <a16:creationId xmlns:a16="http://schemas.microsoft.com/office/drawing/2014/main" id="{3121A442-FF6E-4C7F-A420-35D55D731733}"/>
              </a:ext>
            </a:extLst>
          </p:cNvPr>
          <p:cNvSpPr/>
          <p:nvPr/>
        </p:nvSpPr>
        <p:spPr>
          <a:xfrm>
            <a:off x="7001119" y="4649629"/>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0" name="Freihandform 133">
            <a:extLst>
              <a:ext uri="{FF2B5EF4-FFF2-40B4-BE49-F238E27FC236}">
                <a16:creationId xmlns:a16="http://schemas.microsoft.com/office/drawing/2014/main" id="{C8C17B20-12DB-4E50-AE54-C7111D938DF9}"/>
              </a:ext>
            </a:extLst>
          </p:cNvPr>
          <p:cNvSpPr/>
          <p:nvPr/>
        </p:nvSpPr>
        <p:spPr>
          <a:xfrm>
            <a:off x="3494593" y="4673650"/>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1" name="Freihandform 135">
            <a:extLst>
              <a:ext uri="{FF2B5EF4-FFF2-40B4-BE49-F238E27FC236}">
                <a16:creationId xmlns:a16="http://schemas.microsoft.com/office/drawing/2014/main" id="{5E7A5367-2B86-4044-AFE6-F6BDF263F200}"/>
              </a:ext>
            </a:extLst>
          </p:cNvPr>
          <p:cNvSpPr/>
          <p:nvPr/>
        </p:nvSpPr>
        <p:spPr>
          <a:xfrm>
            <a:off x="1816063" y="5445320"/>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2" name="Freihandform 139">
            <a:extLst>
              <a:ext uri="{FF2B5EF4-FFF2-40B4-BE49-F238E27FC236}">
                <a16:creationId xmlns:a16="http://schemas.microsoft.com/office/drawing/2014/main" id="{FAE92D20-3CB4-4E42-8833-8F62A20B771A}"/>
              </a:ext>
            </a:extLst>
          </p:cNvPr>
          <p:cNvSpPr/>
          <p:nvPr/>
        </p:nvSpPr>
        <p:spPr>
          <a:xfrm>
            <a:off x="2348800" y="5461259"/>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3" name="Freihandform 140">
            <a:extLst>
              <a:ext uri="{FF2B5EF4-FFF2-40B4-BE49-F238E27FC236}">
                <a16:creationId xmlns:a16="http://schemas.microsoft.com/office/drawing/2014/main" id="{86DEBA40-E58B-43C2-BC0A-C813864C0EE7}"/>
              </a:ext>
            </a:extLst>
          </p:cNvPr>
          <p:cNvSpPr/>
          <p:nvPr/>
        </p:nvSpPr>
        <p:spPr>
          <a:xfrm>
            <a:off x="4726240" y="5437405"/>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4" name="Freihandform 141">
            <a:extLst>
              <a:ext uri="{FF2B5EF4-FFF2-40B4-BE49-F238E27FC236}">
                <a16:creationId xmlns:a16="http://schemas.microsoft.com/office/drawing/2014/main" id="{957A0A4A-97B7-44A9-ABCE-4E7B66F5F202}"/>
              </a:ext>
            </a:extLst>
          </p:cNvPr>
          <p:cNvSpPr/>
          <p:nvPr/>
        </p:nvSpPr>
        <p:spPr>
          <a:xfrm>
            <a:off x="5712202" y="5429454"/>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5" name="Freihandform 142">
            <a:extLst>
              <a:ext uri="{FF2B5EF4-FFF2-40B4-BE49-F238E27FC236}">
                <a16:creationId xmlns:a16="http://schemas.microsoft.com/office/drawing/2014/main" id="{A600851C-EBB6-4865-9A35-6B656F2E5039}"/>
              </a:ext>
            </a:extLst>
          </p:cNvPr>
          <p:cNvSpPr/>
          <p:nvPr/>
        </p:nvSpPr>
        <p:spPr>
          <a:xfrm>
            <a:off x="7008265" y="5437238"/>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6" name="Freihandform 143">
            <a:extLst>
              <a:ext uri="{FF2B5EF4-FFF2-40B4-BE49-F238E27FC236}">
                <a16:creationId xmlns:a16="http://schemas.microsoft.com/office/drawing/2014/main" id="{020DC7E5-BF79-420D-A600-51C879918349}"/>
              </a:ext>
            </a:extLst>
          </p:cNvPr>
          <p:cNvSpPr/>
          <p:nvPr/>
        </p:nvSpPr>
        <p:spPr>
          <a:xfrm>
            <a:off x="3501739" y="5461259"/>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7" name="Freihandform 144">
            <a:extLst>
              <a:ext uri="{FF2B5EF4-FFF2-40B4-BE49-F238E27FC236}">
                <a16:creationId xmlns:a16="http://schemas.microsoft.com/office/drawing/2014/main" id="{DA937215-A8D1-419B-AD1B-0AD272F7342F}"/>
              </a:ext>
            </a:extLst>
          </p:cNvPr>
          <p:cNvSpPr/>
          <p:nvPr/>
        </p:nvSpPr>
        <p:spPr>
          <a:xfrm>
            <a:off x="1808917" y="6200030"/>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8" name="Freihandform 145">
            <a:extLst>
              <a:ext uri="{FF2B5EF4-FFF2-40B4-BE49-F238E27FC236}">
                <a16:creationId xmlns:a16="http://schemas.microsoft.com/office/drawing/2014/main" id="{E2460BB7-4D9C-4B00-A596-74392AF8F2E8}"/>
              </a:ext>
            </a:extLst>
          </p:cNvPr>
          <p:cNvSpPr/>
          <p:nvPr/>
        </p:nvSpPr>
        <p:spPr>
          <a:xfrm>
            <a:off x="2341654" y="6215969"/>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9" name="Freihandform 146">
            <a:extLst>
              <a:ext uri="{FF2B5EF4-FFF2-40B4-BE49-F238E27FC236}">
                <a16:creationId xmlns:a16="http://schemas.microsoft.com/office/drawing/2014/main" id="{E1979218-EF47-45CE-B015-3ADC472B212C}"/>
              </a:ext>
            </a:extLst>
          </p:cNvPr>
          <p:cNvSpPr/>
          <p:nvPr/>
        </p:nvSpPr>
        <p:spPr>
          <a:xfrm>
            <a:off x="4719094" y="6192115"/>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0" name="Freihandform 147">
            <a:extLst>
              <a:ext uri="{FF2B5EF4-FFF2-40B4-BE49-F238E27FC236}">
                <a16:creationId xmlns:a16="http://schemas.microsoft.com/office/drawing/2014/main" id="{926E3686-F65B-4F0B-9725-C4EF37F76EAF}"/>
              </a:ext>
            </a:extLst>
          </p:cNvPr>
          <p:cNvSpPr/>
          <p:nvPr/>
        </p:nvSpPr>
        <p:spPr>
          <a:xfrm>
            <a:off x="5705056" y="6184164"/>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1" name="Freihandform 148">
            <a:extLst>
              <a:ext uri="{FF2B5EF4-FFF2-40B4-BE49-F238E27FC236}">
                <a16:creationId xmlns:a16="http://schemas.microsoft.com/office/drawing/2014/main" id="{25F5935F-9138-4968-B01D-D59C2E5169FD}"/>
              </a:ext>
            </a:extLst>
          </p:cNvPr>
          <p:cNvSpPr/>
          <p:nvPr/>
        </p:nvSpPr>
        <p:spPr>
          <a:xfrm>
            <a:off x="7001119" y="6191948"/>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2" name="Freihandform 149">
            <a:extLst>
              <a:ext uri="{FF2B5EF4-FFF2-40B4-BE49-F238E27FC236}">
                <a16:creationId xmlns:a16="http://schemas.microsoft.com/office/drawing/2014/main" id="{926516D3-20C1-4C54-91B0-DAE86F88A9D6}"/>
              </a:ext>
            </a:extLst>
          </p:cNvPr>
          <p:cNvSpPr/>
          <p:nvPr/>
        </p:nvSpPr>
        <p:spPr>
          <a:xfrm>
            <a:off x="3494593" y="6215969"/>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23" name="Gerader Verbinder 232">
            <a:extLst>
              <a:ext uri="{FF2B5EF4-FFF2-40B4-BE49-F238E27FC236}">
                <a16:creationId xmlns:a16="http://schemas.microsoft.com/office/drawing/2014/main" id="{38EA5308-C8E5-4E9D-B39F-C83EF48EE7E9}"/>
              </a:ext>
            </a:extLst>
          </p:cNvPr>
          <p:cNvCxnSpPr/>
          <p:nvPr/>
        </p:nvCxnSpPr>
        <p:spPr>
          <a:xfrm>
            <a:off x="3308543" y="3965798"/>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r Verbinder 233">
            <a:extLst>
              <a:ext uri="{FF2B5EF4-FFF2-40B4-BE49-F238E27FC236}">
                <a16:creationId xmlns:a16="http://schemas.microsoft.com/office/drawing/2014/main" id="{D22815C3-00F3-4723-BEC5-0D08F1823D0D}"/>
              </a:ext>
            </a:extLst>
          </p:cNvPr>
          <p:cNvCxnSpPr/>
          <p:nvPr/>
        </p:nvCxnSpPr>
        <p:spPr>
          <a:xfrm flipV="1">
            <a:off x="3430492" y="3965799"/>
            <a:ext cx="63296" cy="3802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r Verbinder 234">
            <a:extLst>
              <a:ext uri="{FF2B5EF4-FFF2-40B4-BE49-F238E27FC236}">
                <a16:creationId xmlns:a16="http://schemas.microsoft.com/office/drawing/2014/main" id="{6DCBCE27-C6FF-47CA-A08E-311136AC62B7}"/>
              </a:ext>
            </a:extLst>
          </p:cNvPr>
          <p:cNvCxnSpPr/>
          <p:nvPr/>
        </p:nvCxnSpPr>
        <p:spPr>
          <a:xfrm flipV="1">
            <a:off x="3308543" y="4413980"/>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r Verbinder 235">
            <a:extLst>
              <a:ext uri="{FF2B5EF4-FFF2-40B4-BE49-F238E27FC236}">
                <a16:creationId xmlns:a16="http://schemas.microsoft.com/office/drawing/2014/main" id="{1A0D24B6-8C15-4ED1-B2F3-64B19567B512}"/>
              </a:ext>
            </a:extLst>
          </p:cNvPr>
          <p:cNvCxnSpPr/>
          <p:nvPr/>
        </p:nvCxnSpPr>
        <p:spPr>
          <a:xfrm>
            <a:off x="3422250" y="4402030"/>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236">
            <a:extLst>
              <a:ext uri="{FF2B5EF4-FFF2-40B4-BE49-F238E27FC236}">
                <a16:creationId xmlns:a16="http://schemas.microsoft.com/office/drawing/2014/main" id="{F0EFB925-5B11-4E62-AE8B-5916CDC5E7DE}"/>
              </a:ext>
            </a:extLst>
          </p:cNvPr>
          <p:cNvCxnSpPr/>
          <p:nvPr/>
        </p:nvCxnSpPr>
        <p:spPr>
          <a:xfrm flipV="1">
            <a:off x="3308543" y="5284844"/>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237">
            <a:extLst>
              <a:ext uri="{FF2B5EF4-FFF2-40B4-BE49-F238E27FC236}">
                <a16:creationId xmlns:a16="http://schemas.microsoft.com/office/drawing/2014/main" id="{901D2239-547F-43F9-8F14-F1159B39E6BA}"/>
              </a:ext>
            </a:extLst>
          </p:cNvPr>
          <p:cNvCxnSpPr/>
          <p:nvPr/>
        </p:nvCxnSpPr>
        <p:spPr>
          <a:xfrm>
            <a:off x="3422250" y="5271393"/>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238">
            <a:extLst>
              <a:ext uri="{FF2B5EF4-FFF2-40B4-BE49-F238E27FC236}">
                <a16:creationId xmlns:a16="http://schemas.microsoft.com/office/drawing/2014/main" id="{04363346-7805-40BD-87FB-8EA303DD6394}"/>
              </a:ext>
            </a:extLst>
          </p:cNvPr>
          <p:cNvCxnSpPr/>
          <p:nvPr/>
        </p:nvCxnSpPr>
        <p:spPr>
          <a:xfrm flipV="1">
            <a:off x="3313798" y="6144341"/>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239">
            <a:extLst>
              <a:ext uri="{FF2B5EF4-FFF2-40B4-BE49-F238E27FC236}">
                <a16:creationId xmlns:a16="http://schemas.microsoft.com/office/drawing/2014/main" id="{499EEB6F-698A-4008-93C2-C0182DDBC770}"/>
              </a:ext>
            </a:extLst>
          </p:cNvPr>
          <p:cNvCxnSpPr/>
          <p:nvPr/>
        </p:nvCxnSpPr>
        <p:spPr>
          <a:xfrm>
            <a:off x="3466125" y="6130365"/>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240">
            <a:extLst>
              <a:ext uri="{FF2B5EF4-FFF2-40B4-BE49-F238E27FC236}">
                <a16:creationId xmlns:a16="http://schemas.microsoft.com/office/drawing/2014/main" id="{D1C4D204-8936-4724-BD62-269E36455570}"/>
              </a:ext>
            </a:extLst>
          </p:cNvPr>
          <p:cNvCxnSpPr/>
          <p:nvPr/>
        </p:nvCxnSpPr>
        <p:spPr>
          <a:xfrm>
            <a:off x="4540995" y="3948804"/>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241">
            <a:extLst>
              <a:ext uri="{FF2B5EF4-FFF2-40B4-BE49-F238E27FC236}">
                <a16:creationId xmlns:a16="http://schemas.microsoft.com/office/drawing/2014/main" id="{7172CA98-FD1B-4308-8410-3EE897BE8BA9}"/>
              </a:ext>
            </a:extLst>
          </p:cNvPr>
          <p:cNvCxnSpPr/>
          <p:nvPr/>
        </p:nvCxnSpPr>
        <p:spPr>
          <a:xfrm flipV="1">
            <a:off x="4654702" y="3948805"/>
            <a:ext cx="71538" cy="397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242">
            <a:extLst>
              <a:ext uri="{FF2B5EF4-FFF2-40B4-BE49-F238E27FC236}">
                <a16:creationId xmlns:a16="http://schemas.microsoft.com/office/drawing/2014/main" id="{7CEC0E44-07F7-4A8C-8A1E-1BF04DF74827}"/>
              </a:ext>
            </a:extLst>
          </p:cNvPr>
          <p:cNvCxnSpPr/>
          <p:nvPr/>
        </p:nvCxnSpPr>
        <p:spPr>
          <a:xfrm flipV="1">
            <a:off x="4540995" y="4396986"/>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243">
            <a:extLst>
              <a:ext uri="{FF2B5EF4-FFF2-40B4-BE49-F238E27FC236}">
                <a16:creationId xmlns:a16="http://schemas.microsoft.com/office/drawing/2014/main" id="{C27EE63A-45F4-4F92-93ED-A44D54E0EAED}"/>
              </a:ext>
            </a:extLst>
          </p:cNvPr>
          <p:cNvCxnSpPr/>
          <p:nvPr/>
        </p:nvCxnSpPr>
        <p:spPr>
          <a:xfrm>
            <a:off x="4654702" y="4385036"/>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r Verbinder 244">
            <a:extLst>
              <a:ext uri="{FF2B5EF4-FFF2-40B4-BE49-F238E27FC236}">
                <a16:creationId xmlns:a16="http://schemas.microsoft.com/office/drawing/2014/main" id="{8CD3726B-9BE2-4F7C-B804-4985D6F55644}"/>
              </a:ext>
            </a:extLst>
          </p:cNvPr>
          <p:cNvCxnSpPr/>
          <p:nvPr/>
        </p:nvCxnSpPr>
        <p:spPr>
          <a:xfrm flipV="1">
            <a:off x="4540995" y="5267850"/>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r Verbinder 245">
            <a:extLst>
              <a:ext uri="{FF2B5EF4-FFF2-40B4-BE49-F238E27FC236}">
                <a16:creationId xmlns:a16="http://schemas.microsoft.com/office/drawing/2014/main" id="{141B2C06-E7EC-4FA5-93AD-DF9351026EFF}"/>
              </a:ext>
            </a:extLst>
          </p:cNvPr>
          <p:cNvCxnSpPr/>
          <p:nvPr/>
        </p:nvCxnSpPr>
        <p:spPr>
          <a:xfrm>
            <a:off x="4654702" y="5254399"/>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r Verbinder 246">
            <a:extLst>
              <a:ext uri="{FF2B5EF4-FFF2-40B4-BE49-F238E27FC236}">
                <a16:creationId xmlns:a16="http://schemas.microsoft.com/office/drawing/2014/main" id="{DAD08200-2B3A-42E3-ADAA-562914DB5DB2}"/>
              </a:ext>
            </a:extLst>
          </p:cNvPr>
          <p:cNvCxnSpPr/>
          <p:nvPr/>
        </p:nvCxnSpPr>
        <p:spPr>
          <a:xfrm flipV="1">
            <a:off x="4546250" y="6127347"/>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r Verbinder 247">
            <a:extLst>
              <a:ext uri="{FF2B5EF4-FFF2-40B4-BE49-F238E27FC236}">
                <a16:creationId xmlns:a16="http://schemas.microsoft.com/office/drawing/2014/main" id="{3CEC944F-A5C7-44D6-8270-E3CD00CB993A}"/>
              </a:ext>
            </a:extLst>
          </p:cNvPr>
          <p:cNvCxnSpPr/>
          <p:nvPr/>
        </p:nvCxnSpPr>
        <p:spPr>
          <a:xfrm>
            <a:off x="4698577" y="6113371"/>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r Verbinder 248">
            <a:extLst>
              <a:ext uri="{FF2B5EF4-FFF2-40B4-BE49-F238E27FC236}">
                <a16:creationId xmlns:a16="http://schemas.microsoft.com/office/drawing/2014/main" id="{2E216A7B-3AE6-4F36-BCAD-12F92126CF7A}"/>
              </a:ext>
            </a:extLst>
          </p:cNvPr>
          <p:cNvCxnSpPr/>
          <p:nvPr/>
        </p:nvCxnSpPr>
        <p:spPr>
          <a:xfrm>
            <a:off x="5516664" y="3948797"/>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r Verbinder 249">
            <a:extLst>
              <a:ext uri="{FF2B5EF4-FFF2-40B4-BE49-F238E27FC236}">
                <a16:creationId xmlns:a16="http://schemas.microsoft.com/office/drawing/2014/main" id="{7859DB9E-A93B-4699-B2D5-D4A03EBB873C}"/>
              </a:ext>
            </a:extLst>
          </p:cNvPr>
          <p:cNvCxnSpPr/>
          <p:nvPr/>
        </p:nvCxnSpPr>
        <p:spPr>
          <a:xfrm flipV="1">
            <a:off x="5616370" y="3948798"/>
            <a:ext cx="85539" cy="383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r Verbinder 250">
            <a:extLst>
              <a:ext uri="{FF2B5EF4-FFF2-40B4-BE49-F238E27FC236}">
                <a16:creationId xmlns:a16="http://schemas.microsoft.com/office/drawing/2014/main" id="{86021E6F-3CF7-4F7B-86EE-4FEE3F30F3F6}"/>
              </a:ext>
            </a:extLst>
          </p:cNvPr>
          <p:cNvCxnSpPr/>
          <p:nvPr/>
        </p:nvCxnSpPr>
        <p:spPr>
          <a:xfrm flipV="1">
            <a:off x="5516664" y="4396979"/>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r Verbinder 251">
            <a:extLst>
              <a:ext uri="{FF2B5EF4-FFF2-40B4-BE49-F238E27FC236}">
                <a16:creationId xmlns:a16="http://schemas.microsoft.com/office/drawing/2014/main" id="{11B0650F-E850-43C4-A0BE-FE05CADF4BA2}"/>
              </a:ext>
            </a:extLst>
          </p:cNvPr>
          <p:cNvCxnSpPr/>
          <p:nvPr/>
        </p:nvCxnSpPr>
        <p:spPr>
          <a:xfrm>
            <a:off x="5630371" y="4385029"/>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r Verbinder 252">
            <a:extLst>
              <a:ext uri="{FF2B5EF4-FFF2-40B4-BE49-F238E27FC236}">
                <a16:creationId xmlns:a16="http://schemas.microsoft.com/office/drawing/2014/main" id="{BB2C2309-5DF9-4B82-B4F5-66EA5F6F8463}"/>
              </a:ext>
            </a:extLst>
          </p:cNvPr>
          <p:cNvCxnSpPr/>
          <p:nvPr/>
        </p:nvCxnSpPr>
        <p:spPr>
          <a:xfrm flipV="1">
            <a:off x="5516664" y="5267843"/>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r Verbinder 253">
            <a:extLst>
              <a:ext uri="{FF2B5EF4-FFF2-40B4-BE49-F238E27FC236}">
                <a16:creationId xmlns:a16="http://schemas.microsoft.com/office/drawing/2014/main" id="{4DF01599-BD03-4077-840B-5081D2CFDC5B}"/>
              </a:ext>
            </a:extLst>
          </p:cNvPr>
          <p:cNvCxnSpPr/>
          <p:nvPr/>
        </p:nvCxnSpPr>
        <p:spPr>
          <a:xfrm>
            <a:off x="5630371" y="5254392"/>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r Verbinder 254">
            <a:extLst>
              <a:ext uri="{FF2B5EF4-FFF2-40B4-BE49-F238E27FC236}">
                <a16:creationId xmlns:a16="http://schemas.microsoft.com/office/drawing/2014/main" id="{3F0A4214-BE50-4BA4-B5F1-54A868850A99}"/>
              </a:ext>
            </a:extLst>
          </p:cNvPr>
          <p:cNvCxnSpPr/>
          <p:nvPr/>
        </p:nvCxnSpPr>
        <p:spPr>
          <a:xfrm flipV="1">
            <a:off x="5521919" y="6127340"/>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r Verbinder 255">
            <a:extLst>
              <a:ext uri="{FF2B5EF4-FFF2-40B4-BE49-F238E27FC236}">
                <a16:creationId xmlns:a16="http://schemas.microsoft.com/office/drawing/2014/main" id="{61B4AB3C-CD63-4DD4-BDAE-92F6159DBC73}"/>
              </a:ext>
            </a:extLst>
          </p:cNvPr>
          <p:cNvCxnSpPr/>
          <p:nvPr/>
        </p:nvCxnSpPr>
        <p:spPr>
          <a:xfrm>
            <a:off x="5674246" y="6113364"/>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r Verbinder 256">
            <a:extLst>
              <a:ext uri="{FF2B5EF4-FFF2-40B4-BE49-F238E27FC236}">
                <a16:creationId xmlns:a16="http://schemas.microsoft.com/office/drawing/2014/main" id="{F03FB5B7-6090-47E7-9F1D-D344F94C3C9B}"/>
              </a:ext>
            </a:extLst>
          </p:cNvPr>
          <p:cNvCxnSpPr/>
          <p:nvPr/>
        </p:nvCxnSpPr>
        <p:spPr>
          <a:xfrm>
            <a:off x="6810434" y="3924028"/>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r Verbinder 257">
            <a:extLst>
              <a:ext uri="{FF2B5EF4-FFF2-40B4-BE49-F238E27FC236}">
                <a16:creationId xmlns:a16="http://schemas.microsoft.com/office/drawing/2014/main" id="{47819F34-B299-467C-9D4D-B2BFD30C33F9}"/>
              </a:ext>
            </a:extLst>
          </p:cNvPr>
          <p:cNvCxnSpPr/>
          <p:nvPr/>
        </p:nvCxnSpPr>
        <p:spPr>
          <a:xfrm flipV="1">
            <a:off x="6910140" y="3924029"/>
            <a:ext cx="85539" cy="383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258">
            <a:extLst>
              <a:ext uri="{FF2B5EF4-FFF2-40B4-BE49-F238E27FC236}">
                <a16:creationId xmlns:a16="http://schemas.microsoft.com/office/drawing/2014/main" id="{F951EB1B-F0DD-4BC4-9C94-C975150C073C}"/>
              </a:ext>
            </a:extLst>
          </p:cNvPr>
          <p:cNvCxnSpPr/>
          <p:nvPr/>
        </p:nvCxnSpPr>
        <p:spPr>
          <a:xfrm flipV="1">
            <a:off x="6810434" y="4372210"/>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r Verbinder 259">
            <a:extLst>
              <a:ext uri="{FF2B5EF4-FFF2-40B4-BE49-F238E27FC236}">
                <a16:creationId xmlns:a16="http://schemas.microsoft.com/office/drawing/2014/main" id="{D6F1CBE2-10FA-44C4-B259-B689630326B0}"/>
              </a:ext>
            </a:extLst>
          </p:cNvPr>
          <p:cNvCxnSpPr/>
          <p:nvPr/>
        </p:nvCxnSpPr>
        <p:spPr>
          <a:xfrm>
            <a:off x="6924141" y="4360260"/>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r Verbinder 260">
            <a:extLst>
              <a:ext uri="{FF2B5EF4-FFF2-40B4-BE49-F238E27FC236}">
                <a16:creationId xmlns:a16="http://schemas.microsoft.com/office/drawing/2014/main" id="{AFE82249-B1A9-4881-98FB-90571C391861}"/>
              </a:ext>
            </a:extLst>
          </p:cNvPr>
          <p:cNvCxnSpPr/>
          <p:nvPr/>
        </p:nvCxnSpPr>
        <p:spPr>
          <a:xfrm flipV="1">
            <a:off x="6810434" y="5243074"/>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r Verbinder 261">
            <a:extLst>
              <a:ext uri="{FF2B5EF4-FFF2-40B4-BE49-F238E27FC236}">
                <a16:creationId xmlns:a16="http://schemas.microsoft.com/office/drawing/2014/main" id="{2DB86FD7-685E-4F6D-9B7F-D1D95562B797}"/>
              </a:ext>
            </a:extLst>
          </p:cNvPr>
          <p:cNvCxnSpPr/>
          <p:nvPr/>
        </p:nvCxnSpPr>
        <p:spPr>
          <a:xfrm>
            <a:off x="6924141" y="5229623"/>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r Verbinder 262">
            <a:extLst>
              <a:ext uri="{FF2B5EF4-FFF2-40B4-BE49-F238E27FC236}">
                <a16:creationId xmlns:a16="http://schemas.microsoft.com/office/drawing/2014/main" id="{1B3B3C2E-4BE9-4001-97D7-B59FFB66C7E5}"/>
              </a:ext>
            </a:extLst>
          </p:cNvPr>
          <p:cNvCxnSpPr/>
          <p:nvPr/>
        </p:nvCxnSpPr>
        <p:spPr>
          <a:xfrm flipV="1">
            <a:off x="6815689" y="6102571"/>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Gerader Verbinder 263">
            <a:extLst>
              <a:ext uri="{FF2B5EF4-FFF2-40B4-BE49-F238E27FC236}">
                <a16:creationId xmlns:a16="http://schemas.microsoft.com/office/drawing/2014/main" id="{A2896483-D206-41F2-932E-463884753477}"/>
              </a:ext>
            </a:extLst>
          </p:cNvPr>
          <p:cNvCxnSpPr/>
          <p:nvPr/>
        </p:nvCxnSpPr>
        <p:spPr>
          <a:xfrm>
            <a:off x="6968016" y="6088595"/>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74DBB9-76F3-4F49-A09A-F7D84405E2E9}"/>
              </a:ext>
            </a:extLst>
          </p:cNvPr>
          <p:cNvSpPr txBox="1"/>
          <p:nvPr/>
        </p:nvSpPr>
        <p:spPr>
          <a:xfrm>
            <a:off x="421640" y="6304735"/>
            <a:ext cx="8381128" cy="584775"/>
          </a:xfrm>
          <a:prstGeom prst="rect">
            <a:avLst/>
          </a:prstGeom>
          <a:noFill/>
        </p:spPr>
        <p:txBody>
          <a:bodyPr wrap="square" rtlCol="0">
            <a:spAutoFit/>
          </a:bodyPr>
          <a:lstStyle/>
          <a:p>
            <a:r>
              <a:rPr lang="en-US" sz="1600" dirty="0"/>
              <a:t>Main term 1 (localization) terms have been demonstrated with periodic discharges (PDs). </a:t>
            </a:r>
          </a:p>
          <a:p>
            <a:r>
              <a:rPr lang="en-US" sz="1600" dirty="0"/>
              <a:t>In practice, any main term 1 can be combined with any main term 2</a:t>
            </a:r>
            <a:endParaRPr lang="en-AU" sz="1600" dirty="0"/>
          </a:p>
        </p:txBody>
      </p:sp>
    </p:spTree>
    <p:extLst>
      <p:ext uri="{BB962C8B-B14F-4D97-AF65-F5344CB8AC3E}">
        <p14:creationId xmlns:p14="http://schemas.microsoft.com/office/powerpoint/2010/main" val="4126996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9226385" y="164637"/>
            <a:ext cx="2927648" cy="3903531"/>
          </a:xfrm>
          <a:prstGeom prst="rect">
            <a:avLst/>
          </a:prstGeom>
        </p:spPr>
      </p:pic>
      <p:grpSp>
        <p:nvGrpSpPr>
          <p:cNvPr id="8" name="Gruppieren 7"/>
          <p:cNvGrpSpPr/>
          <p:nvPr/>
        </p:nvGrpSpPr>
        <p:grpSpPr>
          <a:xfrm>
            <a:off x="9552384" y="4114321"/>
            <a:ext cx="2999779" cy="2590401"/>
            <a:chOff x="7452320" y="1059582"/>
            <a:chExt cx="2538028" cy="2950004"/>
          </a:xfrm>
        </p:grpSpPr>
        <p:pic>
          <p:nvPicPr>
            <p:cNvPr id="9" name="Grafik 8"/>
            <p:cNvPicPr>
              <a:picLocks noChangeAspect="1"/>
            </p:cNvPicPr>
            <p:nvPr/>
          </p:nvPicPr>
          <p:blipFill>
            <a:blip r:embed="rId3"/>
            <a:stretch>
              <a:fillRect/>
            </a:stretch>
          </p:blipFill>
          <p:spPr>
            <a:xfrm>
              <a:off x="7452320" y="1059582"/>
              <a:ext cx="2051720" cy="2950004"/>
            </a:xfrm>
            <a:prstGeom prst="rect">
              <a:avLst/>
            </a:prstGeom>
          </p:spPr>
        </p:pic>
        <p:pic>
          <p:nvPicPr>
            <p:cNvPr id="10" name="Grafik 9"/>
            <p:cNvPicPr>
              <a:picLocks noChangeAspect="1"/>
            </p:cNvPicPr>
            <p:nvPr/>
          </p:nvPicPr>
          <p:blipFill rotWithShape="1">
            <a:blip r:embed="rId4"/>
            <a:srcRect l="25399" t="1" r="19185" b="9268"/>
            <a:stretch/>
          </p:blipFill>
          <p:spPr>
            <a:xfrm>
              <a:off x="7524328" y="1059582"/>
              <a:ext cx="1619672" cy="360039"/>
            </a:xfrm>
            <a:prstGeom prst="rect">
              <a:avLst/>
            </a:prstGeom>
          </p:spPr>
        </p:pic>
        <p:sp>
          <p:nvSpPr>
            <p:cNvPr id="11" name="Rechteck 10"/>
            <p:cNvSpPr/>
            <p:nvPr/>
          </p:nvSpPr>
          <p:spPr>
            <a:xfrm>
              <a:off x="9144000" y="1059582"/>
              <a:ext cx="846348" cy="295000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12" name="Gerader Verbinder 11"/>
            <p:cNvCxnSpPr/>
            <p:nvPr/>
          </p:nvCxnSpPr>
          <p:spPr>
            <a:xfrm>
              <a:off x="9144000" y="1059582"/>
              <a:ext cx="0" cy="2950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hteck 13"/>
          <p:cNvSpPr/>
          <p:nvPr/>
        </p:nvSpPr>
        <p:spPr>
          <a:xfrm>
            <a:off x="9226385" y="1021023"/>
            <a:ext cx="2927648" cy="819047"/>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5" name="Rechteck 14"/>
          <p:cNvSpPr/>
          <p:nvPr/>
        </p:nvSpPr>
        <p:spPr>
          <a:xfrm>
            <a:off x="9552383" y="4430472"/>
            <a:ext cx="1999452" cy="494083"/>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7" name="Titel 4"/>
          <p:cNvSpPr txBox="1">
            <a:spLocks/>
          </p:cNvSpPr>
          <p:nvPr/>
        </p:nvSpPr>
        <p:spPr>
          <a:xfrm>
            <a:off x="-1739973" y="-52292"/>
            <a:ext cx="8400061"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1: LATERALIZED</a:t>
            </a:r>
          </a:p>
        </p:txBody>
      </p:sp>
      <p:pic>
        <p:nvPicPr>
          <p:cNvPr id="6" name="Grafik 5"/>
          <p:cNvPicPr>
            <a:picLocks noChangeAspect="1"/>
          </p:cNvPicPr>
          <p:nvPr/>
        </p:nvPicPr>
        <p:blipFill>
          <a:blip r:embed="rId5"/>
          <a:stretch>
            <a:fillRect/>
          </a:stretch>
        </p:blipFill>
        <p:spPr>
          <a:xfrm>
            <a:off x="553137" y="970679"/>
            <a:ext cx="8199468" cy="5469597"/>
          </a:xfrm>
          <a:prstGeom prst="rect">
            <a:avLst/>
          </a:prstGeom>
        </p:spPr>
      </p:pic>
      <p:sp>
        <p:nvSpPr>
          <p:cNvPr id="19" name="Rechteck 18"/>
          <p:cNvSpPr/>
          <p:nvPr/>
        </p:nvSpPr>
        <p:spPr>
          <a:xfrm>
            <a:off x="1807239" y="1036570"/>
            <a:ext cx="5396459" cy="898404"/>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Tree>
    <p:extLst>
      <p:ext uri="{BB962C8B-B14F-4D97-AF65-F5344CB8AC3E}">
        <p14:creationId xmlns:p14="http://schemas.microsoft.com/office/powerpoint/2010/main" val="2746997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4"/>
          <p:cNvSpPr txBox="1">
            <a:spLocks/>
          </p:cNvSpPr>
          <p:nvPr/>
        </p:nvSpPr>
        <p:spPr>
          <a:xfrm>
            <a:off x="-739310" y="-28184"/>
            <a:ext cx="8364862"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1: BILATERAL INDEPENDANT</a:t>
            </a:r>
          </a:p>
        </p:txBody>
      </p:sp>
      <p:sp>
        <p:nvSpPr>
          <p:cNvPr id="3" name="Rechteck 2"/>
          <p:cNvSpPr/>
          <p:nvPr/>
        </p:nvSpPr>
        <p:spPr>
          <a:xfrm>
            <a:off x="2079841" y="4667612"/>
            <a:ext cx="191813" cy="771130"/>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Rechteck 22"/>
          <p:cNvSpPr/>
          <p:nvPr/>
        </p:nvSpPr>
        <p:spPr>
          <a:xfrm>
            <a:off x="1999318" y="844005"/>
            <a:ext cx="191491" cy="79884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29" name="Grafik 6">
            <a:extLst>
              <a:ext uri="{FF2B5EF4-FFF2-40B4-BE49-F238E27FC236}">
                <a16:creationId xmlns:a16="http://schemas.microsoft.com/office/drawing/2014/main" id="{D2EAA66F-4F1E-4C9B-8DA7-4430C6EFB9EF}"/>
              </a:ext>
            </a:extLst>
          </p:cNvPr>
          <p:cNvPicPr>
            <a:picLocks noChangeAspect="1"/>
          </p:cNvPicPr>
          <p:nvPr/>
        </p:nvPicPr>
        <p:blipFill>
          <a:blip r:embed="rId2"/>
          <a:stretch>
            <a:fillRect/>
          </a:stretch>
        </p:blipFill>
        <p:spPr>
          <a:xfrm>
            <a:off x="9226385" y="164637"/>
            <a:ext cx="2927648" cy="3903531"/>
          </a:xfrm>
          <a:prstGeom prst="rect">
            <a:avLst/>
          </a:prstGeom>
        </p:spPr>
      </p:pic>
      <p:grpSp>
        <p:nvGrpSpPr>
          <p:cNvPr id="30" name="Gruppieren 7">
            <a:extLst>
              <a:ext uri="{FF2B5EF4-FFF2-40B4-BE49-F238E27FC236}">
                <a16:creationId xmlns:a16="http://schemas.microsoft.com/office/drawing/2014/main" id="{1B698C19-BDFE-4ADA-8D28-8884F3ACD10D}"/>
              </a:ext>
            </a:extLst>
          </p:cNvPr>
          <p:cNvGrpSpPr/>
          <p:nvPr/>
        </p:nvGrpSpPr>
        <p:grpSpPr>
          <a:xfrm>
            <a:off x="9552384" y="4114321"/>
            <a:ext cx="2999779" cy="2590401"/>
            <a:chOff x="7452320" y="1059582"/>
            <a:chExt cx="2538028" cy="2950004"/>
          </a:xfrm>
        </p:grpSpPr>
        <p:pic>
          <p:nvPicPr>
            <p:cNvPr id="31" name="Grafik 8">
              <a:extLst>
                <a:ext uri="{FF2B5EF4-FFF2-40B4-BE49-F238E27FC236}">
                  <a16:creationId xmlns:a16="http://schemas.microsoft.com/office/drawing/2014/main" id="{15B99831-D2B1-438F-80FD-0A4B19C1E1D4}"/>
                </a:ext>
              </a:extLst>
            </p:cNvPr>
            <p:cNvPicPr>
              <a:picLocks noChangeAspect="1"/>
            </p:cNvPicPr>
            <p:nvPr/>
          </p:nvPicPr>
          <p:blipFill>
            <a:blip r:embed="rId3"/>
            <a:stretch>
              <a:fillRect/>
            </a:stretch>
          </p:blipFill>
          <p:spPr>
            <a:xfrm>
              <a:off x="7452320" y="1059582"/>
              <a:ext cx="2051720" cy="2950004"/>
            </a:xfrm>
            <a:prstGeom prst="rect">
              <a:avLst/>
            </a:prstGeom>
          </p:spPr>
        </p:pic>
        <p:pic>
          <p:nvPicPr>
            <p:cNvPr id="32" name="Grafik 9">
              <a:extLst>
                <a:ext uri="{FF2B5EF4-FFF2-40B4-BE49-F238E27FC236}">
                  <a16:creationId xmlns:a16="http://schemas.microsoft.com/office/drawing/2014/main" id="{CC620662-F493-4DC2-8128-8E7FFA3ED089}"/>
                </a:ext>
              </a:extLst>
            </p:cNvPr>
            <p:cNvPicPr>
              <a:picLocks noChangeAspect="1"/>
            </p:cNvPicPr>
            <p:nvPr/>
          </p:nvPicPr>
          <p:blipFill rotWithShape="1">
            <a:blip r:embed="rId4"/>
            <a:srcRect l="25399" t="1" r="19185" b="9268"/>
            <a:stretch/>
          </p:blipFill>
          <p:spPr>
            <a:xfrm>
              <a:off x="7524328" y="1059582"/>
              <a:ext cx="1619672" cy="360039"/>
            </a:xfrm>
            <a:prstGeom prst="rect">
              <a:avLst/>
            </a:prstGeom>
          </p:spPr>
        </p:pic>
        <p:sp>
          <p:nvSpPr>
            <p:cNvPr id="33" name="Rechteck 10">
              <a:extLst>
                <a:ext uri="{FF2B5EF4-FFF2-40B4-BE49-F238E27FC236}">
                  <a16:creationId xmlns:a16="http://schemas.microsoft.com/office/drawing/2014/main" id="{2CF9D13E-44CB-41B8-BA9C-764575FE4CF1}"/>
                </a:ext>
              </a:extLst>
            </p:cNvPr>
            <p:cNvSpPr/>
            <p:nvPr/>
          </p:nvSpPr>
          <p:spPr>
            <a:xfrm>
              <a:off x="9144000" y="1059582"/>
              <a:ext cx="846348" cy="295000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34" name="Gerader Verbinder 11">
              <a:extLst>
                <a:ext uri="{FF2B5EF4-FFF2-40B4-BE49-F238E27FC236}">
                  <a16:creationId xmlns:a16="http://schemas.microsoft.com/office/drawing/2014/main" id="{50B278F4-1EEB-41FE-9E9C-5867817E37F2}"/>
                </a:ext>
              </a:extLst>
            </p:cNvPr>
            <p:cNvCxnSpPr/>
            <p:nvPr/>
          </p:nvCxnSpPr>
          <p:spPr>
            <a:xfrm>
              <a:off x="9144000" y="1059582"/>
              <a:ext cx="0" cy="2950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Rechteck 13">
            <a:extLst>
              <a:ext uri="{FF2B5EF4-FFF2-40B4-BE49-F238E27FC236}">
                <a16:creationId xmlns:a16="http://schemas.microsoft.com/office/drawing/2014/main" id="{222E83A8-AA61-461E-A682-4FD71B980EEE}"/>
              </a:ext>
            </a:extLst>
          </p:cNvPr>
          <p:cNvSpPr/>
          <p:nvPr/>
        </p:nvSpPr>
        <p:spPr>
          <a:xfrm>
            <a:off x="9226385" y="1802017"/>
            <a:ext cx="2927648" cy="738626"/>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36" name="Rechteck 14">
            <a:extLst>
              <a:ext uri="{FF2B5EF4-FFF2-40B4-BE49-F238E27FC236}">
                <a16:creationId xmlns:a16="http://schemas.microsoft.com/office/drawing/2014/main" id="{154266A1-A33D-4825-AABC-B838146F2491}"/>
              </a:ext>
            </a:extLst>
          </p:cNvPr>
          <p:cNvSpPr/>
          <p:nvPr/>
        </p:nvSpPr>
        <p:spPr>
          <a:xfrm>
            <a:off x="9552383" y="4430472"/>
            <a:ext cx="1999452" cy="494083"/>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37" name="Gerader Verbinder 4">
            <a:extLst>
              <a:ext uri="{FF2B5EF4-FFF2-40B4-BE49-F238E27FC236}">
                <a16:creationId xmlns:a16="http://schemas.microsoft.com/office/drawing/2014/main" id="{A6FAB5A6-A4CF-4145-8209-D75360B7D8BF}"/>
              </a:ext>
            </a:extLst>
          </p:cNvPr>
          <p:cNvCxnSpPr/>
          <p:nvPr/>
        </p:nvCxnSpPr>
        <p:spPr>
          <a:xfrm>
            <a:off x="1621458" y="1309136"/>
            <a:ext cx="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8">
            <a:extLst>
              <a:ext uri="{FF2B5EF4-FFF2-40B4-BE49-F238E27FC236}">
                <a16:creationId xmlns:a16="http://schemas.microsoft.com/office/drawing/2014/main" id="{D9C8AC77-699B-47B3-999A-A2D9916BF73D}"/>
              </a:ext>
            </a:extLst>
          </p:cNvPr>
          <p:cNvCxnSpPr/>
          <p:nvPr/>
        </p:nvCxnSpPr>
        <p:spPr>
          <a:xfrm>
            <a:off x="1977397" y="874534"/>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9">
            <a:extLst>
              <a:ext uri="{FF2B5EF4-FFF2-40B4-BE49-F238E27FC236}">
                <a16:creationId xmlns:a16="http://schemas.microsoft.com/office/drawing/2014/main" id="{FE9850D2-ECD5-4A6D-BA1E-844A3F38BB36}"/>
              </a:ext>
            </a:extLst>
          </p:cNvPr>
          <p:cNvCxnSpPr/>
          <p:nvPr/>
        </p:nvCxnSpPr>
        <p:spPr>
          <a:xfrm flipV="1">
            <a:off x="2099346" y="874535"/>
            <a:ext cx="63296" cy="3812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11">
            <a:extLst>
              <a:ext uri="{FF2B5EF4-FFF2-40B4-BE49-F238E27FC236}">
                <a16:creationId xmlns:a16="http://schemas.microsoft.com/office/drawing/2014/main" id="{E12B11FB-7DA5-4DC5-AA12-6FDF382BB6E6}"/>
              </a:ext>
            </a:extLst>
          </p:cNvPr>
          <p:cNvCxnSpPr/>
          <p:nvPr/>
        </p:nvCxnSpPr>
        <p:spPr>
          <a:xfrm flipV="1">
            <a:off x="1977397" y="1322716"/>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12">
            <a:extLst>
              <a:ext uri="{FF2B5EF4-FFF2-40B4-BE49-F238E27FC236}">
                <a16:creationId xmlns:a16="http://schemas.microsoft.com/office/drawing/2014/main" id="{A5D08ED5-A070-41E5-B9E9-A65761B02947}"/>
              </a:ext>
            </a:extLst>
          </p:cNvPr>
          <p:cNvCxnSpPr/>
          <p:nvPr/>
        </p:nvCxnSpPr>
        <p:spPr>
          <a:xfrm>
            <a:off x="2091104" y="1310766"/>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27">
            <a:extLst>
              <a:ext uri="{FF2B5EF4-FFF2-40B4-BE49-F238E27FC236}">
                <a16:creationId xmlns:a16="http://schemas.microsoft.com/office/drawing/2014/main" id="{B0A38F94-9812-4AA3-8367-481418622937}"/>
              </a:ext>
            </a:extLst>
          </p:cNvPr>
          <p:cNvCxnSpPr/>
          <p:nvPr/>
        </p:nvCxnSpPr>
        <p:spPr>
          <a:xfrm flipV="1">
            <a:off x="1977397" y="2193580"/>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28">
            <a:extLst>
              <a:ext uri="{FF2B5EF4-FFF2-40B4-BE49-F238E27FC236}">
                <a16:creationId xmlns:a16="http://schemas.microsoft.com/office/drawing/2014/main" id="{CD058D81-5F0D-466F-A1B1-7421A4020349}"/>
              </a:ext>
            </a:extLst>
          </p:cNvPr>
          <p:cNvCxnSpPr/>
          <p:nvPr/>
        </p:nvCxnSpPr>
        <p:spPr>
          <a:xfrm>
            <a:off x="2091104" y="2180129"/>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33">
            <a:extLst>
              <a:ext uri="{FF2B5EF4-FFF2-40B4-BE49-F238E27FC236}">
                <a16:creationId xmlns:a16="http://schemas.microsoft.com/office/drawing/2014/main" id="{B6D33594-C002-4F4C-984C-7BB2FC51BCD5}"/>
              </a:ext>
            </a:extLst>
          </p:cNvPr>
          <p:cNvCxnSpPr/>
          <p:nvPr/>
        </p:nvCxnSpPr>
        <p:spPr>
          <a:xfrm flipV="1">
            <a:off x="1982652" y="3053077"/>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34">
            <a:extLst>
              <a:ext uri="{FF2B5EF4-FFF2-40B4-BE49-F238E27FC236}">
                <a16:creationId xmlns:a16="http://schemas.microsoft.com/office/drawing/2014/main" id="{D68DFA77-CA30-4E44-B0EE-A7D49435A539}"/>
              </a:ext>
            </a:extLst>
          </p:cNvPr>
          <p:cNvCxnSpPr/>
          <p:nvPr/>
        </p:nvCxnSpPr>
        <p:spPr>
          <a:xfrm>
            <a:off x="2134979" y="3039101"/>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feld 155">
            <a:extLst>
              <a:ext uri="{FF2B5EF4-FFF2-40B4-BE49-F238E27FC236}">
                <a16:creationId xmlns:a16="http://schemas.microsoft.com/office/drawing/2014/main" id="{C4A9CA39-300D-4103-9166-8D53BDB7FC6B}"/>
              </a:ext>
            </a:extLst>
          </p:cNvPr>
          <p:cNvSpPr txBox="1"/>
          <p:nvPr/>
        </p:nvSpPr>
        <p:spPr>
          <a:xfrm rot="16200000">
            <a:off x="-130009" y="1806591"/>
            <a:ext cx="2459423" cy="369332"/>
          </a:xfrm>
          <a:prstGeom prst="rect">
            <a:avLst/>
          </a:prstGeom>
          <a:noFill/>
          <a:ln>
            <a:solidFill>
              <a:schemeClr val="tx1"/>
            </a:solidFill>
          </a:ln>
        </p:spPr>
        <p:txBody>
          <a:bodyPr wrap="square" rtlCol="0">
            <a:spAutoFit/>
          </a:bodyPr>
          <a:lstStyle/>
          <a:p>
            <a:pPr algn="ctr"/>
            <a:r>
              <a:rPr lang="de-DE" dirty="0"/>
              <a:t>LEFT</a:t>
            </a:r>
            <a:endParaRPr lang="de-AT" dirty="0"/>
          </a:p>
        </p:txBody>
      </p:sp>
      <p:sp>
        <p:nvSpPr>
          <p:cNvPr id="47" name="Textfeld 156">
            <a:extLst>
              <a:ext uri="{FF2B5EF4-FFF2-40B4-BE49-F238E27FC236}">
                <a16:creationId xmlns:a16="http://schemas.microsoft.com/office/drawing/2014/main" id="{308E65F6-5DEE-4DCC-A1F0-A0DE72261989}"/>
              </a:ext>
            </a:extLst>
          </p:cNvPr>
          <p:cNvSpPr txBox="1"/>
          <p:nvPr/>
        </p:nvSpPr>
        <p:spPr>
          <a:xfrm rot="16200000">
            <a:off x="-130009" y="4844083"/>
            <a:ext cx="2459423" cy="369332"/>
          </a:xfrm>
          <a:prstGeom prst="rect">
            <a:avLst/>
          </a:prstGeom>
          <a:noFill/>
          <a:ln>
            <a:solidFill>
              <a:schemeClr val="tx1"/>
            </a:solidFill>
          </a:ln>
        </p:spPr>
        <p:txBody>
          <a:bodyPr wrap="square" rtlCol="0">
            <a:spAutoFit/>
          </a:bodyPr>
          <a:lstStyle/>
          <a:p>
            <a:pPr algn="ctr"/>
            <a:r>
              <a:rPr lang="de-DE" dirty="0"/>
              <a:t>RIGHT</a:t>
            </a:r>
            <a:endParaRPr lang="de-AT" dirty="0"/>
          </a:p>
        </p:txBody>
      </p:sp>
      <p:sp>
        <p:nvSpPr>
          <p:cNvPr id="48" name="Textfeld 158">
            <a:extLst>
              <a:ext uri="{FF2B5EF4-FFF2-40B4-BE49-F238E27FC236}">
                <a16:creationId xmlns:a16="http://schemas.microsoft.com/office/drawing/2014/main" id="{C8158CD3-ADEE-4D8F-A821-AD26D9E809F5}"/>
              </a:ext>
            </a:extLst>
          </p:cNvPr>
          <p:cNvSpPr txBox="1"/>
          <p:nvPr/>
        </p:nvSpPr>
        <p:spPr>
          <a:xfrm rot="16200000">
            <a:off x="-2238926" y="3325338"/>
            <a:ext cx="5496918" cy="369332"/>
          </a:xfrm>
          <a:prstGeom prst="rect">
            <a:avLst/>
          </a:prstGeom>
          <a:noFill/>
          <a:ln>
            <a:solidFill>
              <a:schemeClr val="tx1"/>
            </a:solidFill>
          </a:ln>
        </p:spPr>
        <p:txBody>
          <a:bodyPr wrap="square" rtlCol="0">
            <a:spAutoFit/>
          </a:bodyPr>
          <a:lstStyle/>
          <a:p>
            <a:pPr algn="ctr"/>
            <a:r>
              <a:rPr lang="de-DE" dirty="0"/>
              <a:t>Longitudinal bipolar montage</a:t>
            </a:r>
            <a:endParaRPr lang="de-AT" dirty="0"/>
          </a:p>
        </p:txBody>
      </p:sp>
      <p:sp>
        <p:nvSpPr>
          <p:cNvPr id="49" name="Freihandform 1">
            <a:extLst>
              <a:ext uri="{FF2B5EF4-FFF2-40B4-BE49-F238E27FC236}">
                <a16:creationId xmlns:a16="http://schemas.microsoft.com/office/drawing/2014/main" id="{BBA30910-F5F8-4153-AC80-7ECD5F21D6EC}"/>
              </a:ext>
            </a:extLst>
          </p:cNvPr>
          <p:cNvSpPr/>
          <p:nvPr/>
        </p:nvSpPr>
        <p:spPr>
          <a:xfrm>
            <a:off x="1618716" y="866705"/>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0" name="Freihandform 3">
            <a:extLst>
              <a:ext uri="{FF2B5EF4-FFF2-40B4-BE49-F238E27FC236}">
                <a16:creationId xmlns:a16="http://schemas.microsoft.com/office/drawing/2014/main" id="{F36F7F59-7197-41EC-B559-A9D57C272DF3}"/>
              </a:ext>
            </a:extLst>
          </p:cNvPr>
          <p:cNvSpPr/>
          <p:nvPr/>
        </p:nvSpPr>
        <p:spPr>
          <a:xfrm>
            <a:off x="2151453" y="882644"/>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Freihandform 18">
            <a:extLst>
              <a:ext uri="{FF2B5EF4-FFF2-40B4-BE49-F238E27FC236}">
                <a16:creationId xmlns:a16="http://schemas.microsoft.com/office/drawing/2014/main" id="{3E381740-DF1B-495E-A46B-C040E3E62DDE}"/>
              </a:ext>
            </a:extLst>
          </p:cNvPr>
          <p:cNvSpPr/>
          <p:nvPr/>
        </p:nvSpPr>
        <p:spPr>
          <a:xfrm>
            <a:off x="4528893" y="858790"/>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2" name="Freihandform 19">
            <a:extLst>
              <a:ext uri="{FF2B5EF4-FFF2-40B4-BE49-F238E27FC236}">
                <a16:creationId xmlns:a16="http://schemas.microsoft.com/office/drawing/2014/main" id="{EEDDCAB9-461D-4ADB-BFA7-BE3B497167D5}"/>
              </a:ext>
            </a:extLst>
          </p:cNvPr>
          <p:cNvSpPr/>
          <p:nvPr/>
        </p:nvSpPr>
        <p:spPr>
          <a:xfrm>
            <a:off x="5514855" y="850839"/>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Freihandform 20">
            <a:extLst>
              <a:ext uri="{FF2B5EF4-FFF2-40B4-BE49-F238E27FC236}">
                <a16:creationId xmlns:a16="http://schemas.microsoft.com/office/drawing/2014/main" id="{BF1FA38E-3126-4E0A-A300-A25E2F358E18}"/>
              </a:ext>
            </a:extLst>
          </p:cNvPr>
          <p:cNvSpPr/>
          <p:nvPr/>
        </p:nvSpPr>
        <p:spPr>
          <a:xfrm>
            <a:off x="6810918" y="858623"/>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4" name="Freihandform 21">
            <a:extLst>
              <a:ext uri="{FF2B5EF4-FFF2-40B4-BE49-F238E27FC236}">
                <a16:creationId xmlns:a16="http://schemas.microsoft.com/office/drawing/2014/main" id="{0C03BC4D-91A9-4CCA-83A9-B7D00C9B387B}"/>
              </a:ext>
            </a:extLst>
          </p:cNvPr>
          <p:cNvSpPr/>
          <p:nvPr/>
        </p:nvSpPr>
        <p:spPr>
          <a:xfrm>
            <a:off x="3304392" y="882644"/>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Freihandform 124">
            <a:extLst>
              <a:ext uri="{FF2B5EF4-FFF2-40B4-BE49-F238E27FC236}">
                <a16:creationId xmlns:a16="http://schemas.microsoft.com/office/drawing/2014/main" id="{0ADEC1FA-64F0-4415-927C-B93ECAB5FBF1}"/>
              </a:ext>
            </a:extLst>
          </p:cNvPr>
          <p:cNvSpPr/>
          <p:nvPr/>
        </p:nvSpPr>
        <p:spPr>
          <a:xfrm>
            <a:off x="1618716" y="1583448"/>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6" name="Freihandform 129">
            <a:extLst>
              <a:ext uri="{FF2B5EF4-FFF2-40B4-BE49-F238E27FC236}">
                <a16:creationId xmlns:a16="http://schemas.microsoft.com/office/drawing/2014/main" id="{0090D405-3E6C-40A4-AB9E-0846D4C17E88}"/>
              </a:ext>
            </a:extLst>
          </p:cNvPr>
          <p:cNvSpPr/>
          <p:nvPr/>
        </p:nvSpPr>
        <p:spPr>
          <a:xfrm>
            <a:off x="2151453" y="1599387"/>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Freihandform 130">
            <a:extLst>
              <a:ext uri="{FF2B5EF4-FFF2-40B4-BE49-F238E27FC236}">
                <a16:creationId xmlns:a16="http://schemas.microsoft.com/office/drawing/2014/main" id="{E5B4E459-732F-4438-923A-A4FE0FAF5FF3}"/>
              </a:ext>
            </a:extLst>
          </p:cNvPr>
          <p:cNvSpPr/>
          <p:nvPr/>
        </p:nvSpPr>
        <p:spPr>
          <a:xfrm>
            <a:off x="4528893" y="1575533"/>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8" name="Freihandform 131">
            <a:extLst>
              <a:ext uri="{FF2B5EF4-FFF2-40B4-BE49-F238E27FC236}">
                <a16:creationId xmlns:a16="http://schemas.microsoft.com/office/drawing/2014/main" id="{AAE36A91-FF41-4A7B-87A4-614154791DCC}"/>
              </a:ext>
            </a:extLst>
          </p:cNvPr>
          <p:cNvSpPr/>
          <p:nvPr/>
        </p:nvSpPr>
        <p:spPr>
          <a:xfrm>
            <a:off x="5514855" y="1567582"/>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Freihandform 132">
            <a:extLst>
              <a:ext uri="{FF2B5EF4-FFF2-40B4-BE49-F238E27FC236}">
                <a16:creationId xmlns:a16="http://schemas.microsoft.com/office/drawing/2014/main" id="{8DE053E6-3819-4CDC-BC09-8BF06E3B454D}"/>
              </a:ext>
            </a:extLst>
          </p:cNvPr>
          <p:cNvSpPr/>
          <p:nvPr/>
        </p:nvSpPr>
        <p:spPr>
          <a:xfrm>
            <a:off x="6810918" y="1575366"/>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0" name="Freihandform 133">
            <a:extLst>
              <a:ext uri="{FF2B5EF4-FFF2-40B4-BE49-F238E27FC236}">
                <a16:creationId xmlns:a16="http://schemas.microsoft.com/office/drawing/2014/main" id="{581E66DD-03B3-464F-BDC3-75F8D3685D4E}"/>
              </a:ext>
            </a:extLst>
          </p:cNvPr>
          <p:cNvSpPr/>
          <p:nvPr/>
        </p:nvSpPr>
        <p:spPr>
          <a:xfrm>
            <a:off x="3304392" y="1599387"/>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Freihandform 135">
            <a:extLst>
              <a:ext uri="{FF2B5EF4-FFF2-40B4-BE49-F238E27FC236}">
                <a16:creationId xmlns:a16="http://schemas.microsoft.com/office/drawing/2014/main" id="{7EEA8097-ADC1-4947-BF2F-1639C6FD71D0}"/>
              </a:ext>
            </a:extLst>
          </p:cNvPr>
          <p:cNvSpPr/>
          <p:nvPr/>
        </p:nvSpPr>
        <p:spPr>
          <a:xfrm>
            <a:off x="1625862" y="2371057"/>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2" name="Freihandform 139">
            <a:extLst>
              <a:ext uri="{FF2B5EF4-FFF2-40B4-BE49-F238E27FC236}">
                <a16:creationId xmlns:a16="http://schemas.microsoft.com/office/drawing/2014/main" id="{EBEE7B86-F929-4234-B24B-E62F4FBF5D38}"/>
              </a:ext>
            </a:extLst>
          </p:cNvPr>
          <p:cNvSpPr/>
          <p:nvPr/>
        </p:nvSpPr>
        <p:spPr>
          <a:xfrm>
            <a:off x="2158599" y="2386996"/>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Freihandform 140">
            <a:extLst>
              <a:ext uri="{FF2B5EF4-FFF2-40B4-BE49-F238E27FC236}">
                <a16:creationId xmlns:a16="http://schemas.microsoft.com/office/drawing/2014/main" id="{38230CDB-AA04-4ACD-BD7A-0E14FCB095F1}"/>
              </a:ext>
            </a:extLst>
          </p:cNvPr>
          <p:cNvSpPr/>
          <p:nvPr/>
        </p:nvSpPr>
        <p:spPr>
          <a:xfrm>
            <a:off x="4536039" y="2363142"/>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Freihandform 141">
            <a:extLst>
              <a:ext uri="{FF2B5EF4-FFF2-40B4-BE49-F238E27FC236}">
                <a16:creationId xmlns:a16="http://schemas.microsoft.com/office/drawing/2014/main" id="{0F569A0B-285F-4BB7-B6D1-2819F51A2ADB}"/>
              </a:ext>
            </a:extLst>
          </p:cNvPr>
          <p:cNvSpPr/>
          <p:nvPr/>
        </p:nvSpPr>
        <p:spPr>
          <a:xfrm>
            <a:off x="5522001" y="2355191"/>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5" name="Freihandform 142">
            <a:extLst>
              <a:ext uri="{FF2B5EF4-FFF2-40B4-BE49-F238E27FC236}">
                <a16:creationId xmlns:a16="http://schemas.microsoft.com/office/drawing/2014/main" id="{7AEB4137-7622-4F42-B58B-9375EE4A12B4}"/>
              </a:ext>
            </a:extLst>
          </p:cNvPr>
          <p:cNvSpPr/>
          <p:nvPr/>
        </p:nvSpPr>
        <p:spPr>
          <a:xfrm>
            <a:off x="6818064" y="2362975"/>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Freihandform 143">
            <a:extLst>
              <a:ext uri="{FF2B5EF4-FFF2-40B4-BE49-F238E27FC236}">
                <a16:creationId xmlns:a16="http://schemas.microsoft.com/office/drawing/2014/main" id="{5576762E-D7D5-4280-A004-C24EBF4F251E}"/>
              </a:ext>
            </a:extLst>
          </p:cNvPr>
          <p:cNvSpPr/>
          <p:nvPr/>
        </p:nvSpPr>
        <p:spPr>
          <a:xfrm>
            <a:off x="3311538" y="2386996"/>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7" name="Freihandform 144">
            <a:extLst>
              <a:ext uri="{FF2B5EF4-FFF2-40B4-BE49-F238E27FC236}">
                <a16:creationId xmlns:a16="http://schemas.microsoft.com/office/drawing/2014/main" id="{067A3EFD-362A-4040-B711-992A4ABA1C7A}"/>
              </a:ext>
            </a:extLst>
          </p:cNvPr>
          <p:cNvSpPr/>
          <p:nvPr/>
        </p:nvSpPr>
        <p:spPr>
          <a:xfrm>
            <a:off x="1618716" y="3125767"/>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Freihandform 145">
            <a:extLst>
              <a:ext uri="{FF2B5EF4-FFF2-40B4-BE49-F238E27FC236}">
                <a16:creationId xmlns:a16="http://schemas.microsoft.com/office/drawing/2014/main" id="{1027CA2A-3D90-4E0B-8898-8EC3AF33D26A}"/>
              </a:ext>
            </a:extLst>
          </p:cNvPr>
          <p:cNvSpPr/>
          <p:nvPr/>
        </p:nvSpPr>
        <p:spPr>
          <a:xfrm>
            <a:off x="2151453" y="3141706"/>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9" name="Freihandform 146">
            <a:extLst>
              <a:ext uri="{FF2B5EF4-FFF2-40B4-BE49-F238E27FC236}">
                <a16:creationId xmlns:a16="http://schemas.microsoft.com/office/drawing/2014/main" id="{4CAF4C69-8656-4E1F-997A-6D49457D6A22}"/>
              </a:ext>
            </a:extLst>
          </p:cNvPr>
          <p:cNvSpPr/>
          <p:nvPr/>
        </p:nvSpPr>
        <p:spPr>
          <a:xfrm>
            <a:off x="4528893" y="3117852"/>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Freihandform 147">
            <a:extLst>
              <a:ext uri="{FF2B5EF4-FFF2-40B4-BE49-F238E27FC236}">
                <a16:creationId xmlns:a16="http://schemas.microsoft.com/office/drawing/2014/main" id="{9FF9A9D7-D499-4503-AEAB-6394312C267B}"/>
              </a:ext>
            </a:extLst>
          </p:cNvPr>
          <p:cNvSpPr/>
          <p:nvPr/>
        </p:nvSpPr>
        <p:spPr>
          <a:xfrm>
            <a:off x="5514855" y="3109901"/>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1" name="Freihandform 148">
            <a:extLst>
              <a:ext uri="{FF2B5EF4-FFF2-40B4-BE49-F238E27FC236}">
                <a16:creationId xmlns:a16="http://schemas.microsoft.com/office/drawing/2014/main" id="{D7710A1E-1A07-42AA-B870-3400B586CA53}"/>
              </a:ext>
            </a:extLst>
          </p:cNvPr>
          <p:cNvSpPr/>
          <p:nvPr/>
        </p:nvSpPr>
        <p:spPr>
          <a:xfrm>
            <a:off x="6810918" y="3117685"/>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Freihandform 149">
            <a:extLst>
              <a:ext uri="{FF2B5EF4-FFF2-40B4-BE49-F238E27FC236}">
                <a16:creationId xmlns:a16="http://schemas.microsoft.com/office/drawing/2014/main" id="{B7648B06-4AD6-4198-9D24-2B294C4BC392}"/>
              </a:ext>
            </a:extLst>
          </p:cNvPr>
          <p:cNvSpPr/>
          <p:nvPr/>
        </p:nvSpPr>
        <p:spPr>
          <a:xfrm>
            <a:off x="3304392" y="3141706"/>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73" name="Gerader Verbinder 150">
            <a:extLst>
              <a:ext uri="{FF2B5EF4-FFF2-40B4-BE49-F238E27FC236}">
                <a16:creationId xmlns:a16="http://schemas.microsoft.com/office/drawing/2014/main" id="{E0090918-9C39-4B22-9231-0F2C8ECD9A37}"/>
              </a:ext>
            </a:extLst>
          </p:cNvPr>
          <p:cNvCxnSpPr/>
          <p:nvPr/>
        </p:nvCxnSpPr>
        <p:spPr>
          <a:xfrm>
            <a:off x="1630756" y="4333276"/>
            <a:ext cx="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Freihandform 197">
            <a:extLst>
              <a:ext uri="{FF2B5EF4-FFF2-40B4-BE49-F238E27FC236}">
                <a16:creationId xmlns:a16="http://schemas.microsoft.com/office/drawing/2014/main" id="{3A1BA36B-A015-407F-9D42-0A9201F7882C}"/>
              </a:ext>
            </a:extLst>
          </p:cNvPr>
          <p:cNvSpPr/>
          <p:nvPr/>
        </p:nvSpPr>
        <p:spPr>
          <a:xfrm>
            <a:off x="1628014" y="3890845"/>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5" name="Freihandform 198">
            <a:extLst>
              <a:ext uri="{FF2B5EF4-FFF2-40B4-BE49-F238E27FC236}">
                <a16:creationId xmlns:a16="http://schemas.microsoft.com/office/drawing/2014/main" id="{CC736EFB-6657-411A-BD81-D513A53AAECF}"/>
              </a:ext>
            </a:extLst>
          </p:cNvPr>
          <p:cNvSpPr/>
          <p:nvPr/>
        </p:nvSpPr>
        <p:spPr>
          <a:xfrm>
            <a:off x="2278673" y="3908956"/>
            <a:ext cx="844185" cy="45719"/>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Freihandform 199">
            <a:extLst>
              <a:ext uri="{FF2B5EF4-FFF2-40B4-BE49-F238E27FC236}">
                <a16:creationId xmlns:a16="http://schemas.microsoft.com/office/drawing/2014/main" id="{F6EAC482-00EE-43AA-89A5-647527D64E57}"/>
              </a:ext>
            </a:extLst>
          </p:cNvPr>
          <p:cNvSpPr/>
          <p:nvPr/>
        </p:nvSpPr>
        <p:spPr>
          <a:xfrm>
            <a:off x="3752264" y="3926553"/>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7" name="Freihandform 200">
            <a:extLst>
              <a:ext uri="{FF2B5EF4-FFF2-40B4-BE49-F238E27FC236}">
                <a16:creationId xmlns:a16="http://schemas.microsoft.com/office/drawing/2014/main" id="{A1F0825D-D1C6-4B2F-AC8D-E1DDDBDD7A8D}"/>
              </a:ext>
            </a:extLst>
          </p:cNvPr>
          <p:cNvSpPr/>
          <p:nvPr/>
        </p:nvSpPr>
        <p:spPr>
          <a:xfrm>
            <a:off x="5070310" y="3910329"/>
            <a:ext cx="1198172" cy="54734"/>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Freihandform 201">
            <a:extLst>
              <a:ext uri="{FF2B5EF4-FFF2-40B4-BE49-F238E27FC236}">
                <a16:creationId xmlns:a16="http://schemas.microsoft.com/office/drawing/2014/main" id="{20273EE9-9CB4-4A72-B6D7-7E6CF708A1F2}"/>
              </a:ext>
            </a:extLst>
          </p:cNvPr>
          <p:cNvSpPr/>
          <p:nvPr/>
        </p:nvSpPr>
        <p:spPr>
          <a:xfrm>
            <a:off x="6452368" y="3882958"/>
            <a:ext cx="600057" cy="58336"/>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9" name="Freihandform 203">
            <a:extLst>
              <a:ext uri="{FF2B5EF4-FFF2-40B4-BE49-F238E27FC236}">
                <a16:creationId xmlns:a16="http://schemas.microsoft.com/office/drawing/2014/main" id="{8D0944EF-B627-435F-8D68-01AA8968B60C}"/>
              </a:ext>
            </a:extLst>
          </p:cNvPr>
          <p:cNvSpPr/>
          <p:nvPr/>
        </p:nvSpPr>
        <p:spPr>
          <a:xfrm>
            <a:off x="1625862" y="4674660"/>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Freihandform 204">
            <a:extLst>
              <a:ext uri="{FF2B5EF4-FFF2-40B4-BE49-F238E27FC236}">
                <a16:creationId xmlns:a16="http://schemas.microsoft.com/office/drawing/2014/main" id="{D69E2C34-8533-4FF4-8C36-16A0ED2C8246}"/>
              </a:ext>
            </a:extLst>
          </p:cNvPr>
          <p:cNvSpPr/>
          <p:nvPr/>
        </p:nvSpPr>
        <p:spPr>
          <a:xfrm>
            <a:off x="2300791" y="4682749"/>
            <a:ext cx="819916" cy="55742"/>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1" name="Freihandform 205">
            <a:extLst>
              <a:ext uri="{FF2B5EF4-FFF2-40B4-BE49-F238E27FC236}">
                <a16:creationId xmlns:a16="http://schemas.microsoft.com/office/drawing/2014/main" id="{F0ED7E08-6DD4-4D6F-B670-43500026180E}"/>
              </a:ext>
            </a:extLst>
          </p:cNvPr>
          <p:cNvSpPr/>
          <p:nvPr/>
        </p:nvSpPr>
        <p:spPr>
          <a:xfrm>
            <a:off x="3756357" y="4677241"/>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2" name="Freihandform 206">
            <a:extLst>
              <a:ext uri="{FF2B5EF4-FFF2-40B4-BE49-F238E27FC236}">
                <a16:creationId xmlns:a16="http://schemas.microsoft.com/office/drawing/2014/main" id="{237D0807-AA6E-4966-8C41-A77C95D114EC}"/>
              </a:ext>
            </a:extLst>
          </p:cNvPr>
          <p:cNvSpPr/>
          <p:nvPr/>
        </p:nvSpPr>
        <p:spPr>
          <a:xfrm>
            <a:off x="5109635" y="4667987"/>
            <a:ext cx="1155311" cy="54418"/>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3" name="Freihandform 207">
            <a:extLst>
              <a:ext uri="{FF2B5EF4-FFF2-40B4-BE49-F238E27FC236}">
                <a16:creationId xmlns:a16="http://schemas.microsoft.com/office/drawing/2014/main" id="{5C7ABD7E-12F9-4ECF-8842-6FD79F6F0B98}"/>
              </a:ext>
            </a:extLst>
          </p:cNvPr>
          <p:cNvSpPr/>
          <p:nvPr/>
        </p:nvSpPr>
        <p:spPr>
          <a:xfrm>
            <a:off x="6484109" y="4626072"/>
            <a:ext cx="568315" cy="96333"/>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4" name="Freihandform 209">
            <a:extLst>
              <a:ext uri="{FF2B5EF4-FFF2-40B4-BE49-F238E27FC236}">
                <a16:creationId xmlns:a16="http://schemas.microsoft.com/office/drawing/2014/main" id="{7332AA3C-3D84-43EF-907B-96D1458BBEDD}"/>
              </a:ext>
            </a:extLst>
          </p:cNvPr>
          <p:cNvSpPr/>
          <p:nvPr/>
        </p:nvSpPr>
        <p:spPr>
          <a:xfrm>
            <a:off x="1635160" y="5395197"/>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5" name="Freihandform 210">
            <a:extLst>
              <a:ext uri="{FF2B5EF4-FFF2-40B4-BE49-F238E27FC236}">
                <a16:creationId xmlns:a16="http://schemas.microsoft.com/office/drawing/2014/main" id="{C382C3F6-9D18-4FCE-BAFA-11CCD4618EC1}"/>
              </a:ext>
            </a:extLst>
          </p:cNvPr>
          <p:cNvSpPr/>
          <p:nvPr/>
        </p:nvSpPr>
        <p:spPr>
          <a:xfrm>
            <a:off x="2308857" y="5413308"/>
            <a:ext cx="821148" cy="45719"/>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6" name="Freihandform 211">
            <a:extLst>
              <a:ext uri="{FF2B5EF4-FFF2-40B4-BE49-F238E27FC236}">
                <a16:creationId xmlns:a16="http://schemas.microsoft.com/office/drawing/2014/main" id="{34467499-57F7-497C-923F-76F7737B36E9}"/>
              </a:ext>
            </a:extLst>
          </p:cNvPr>
          <p:cNvSpPr/>
          <p:nvPr/>
        </p:nvSpPr>
        <p:spPr>
          <a:xfrm>
            <a:off x="3745203" y="5415228"/>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7" name="Freihandform 212">
            <a:extLst>
              <a:ext uri="{FF2B5EF4-FFF2-40B4-BE49-F238E27FC236}">
                <a16:creationId xmlns:a16="http://schemas.microsoft.com/office/drawing/2014/main" id="{CF26315D-2E4A-490B-B40F-53526DD90B0D}"/>
              </a:ext>
            </a:extLst>
          </p:cNvPr>
          <p:cNvSpPr/>
          <p:nvPr/>
        </p:nvSpPr>
        <p:spPr>
          <a:xfrm>
            <a:off x="5103907" y="5401144"/>
            <a:ext cx="1153795" cy="55258"/>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8" name="Freihandform 213">
            <a:extLst>
              <a:ext uri="{FF2B5EF4-FFF2-40B4-BE49-F238E27FC236}">
                <a16:creationId xmlns:a16="http://schemas.microsoft.com/office/drawing/2014/main" id="{F917D5FF-C923-4ACB-966E-C08E439D4517}"/>
              </a:ext>
            </a:extLst>
          </p:cNvPr>
          <p:cNvSpPr/>
          <p:nvPr/>
        </p:nvSpPr>
        <p:spPr>
          <a:xfrm>
            <a:off x="6471524" y="5406669"/>
            <a:ext cx="527084" cy="45719"/>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9" name="Freihandform 215">
            <a:extLst>
              <a:ext uri="{FF2B5EF4-FFF2-40B4-BE49-F238E27FC236}">
                <a16:creationId xmlns:a16="http://schemas.microsoft.com/office/drawing/2014/main" id="{7FE6F2CC-1043-4AEE-B572-7E2888CD552C}"/>
              </a:ext>
            </a:extLst>
          </p:cNvPr>
          <p:cNvSpPr/>
          <p:nvPr/>
        </p:nvSpPr>
        <p:spPr>
          <a:xfrm>
            <a:off x="1628014" y="6149907"/>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0" name="Freihandform 216">
            <a:extLst>
              <a:ext uri="{FF2B5EF4-FFF2-40B4-BE49-F238E27FC236}">
                <a16:creationId xmlns:a16="http://schemas.microsoft.com/office/drawing/2014/main" id="{9D732E43-22A5-404A-BEB9-3E3AC2709C06}"/>
              </a:ext>
            </a:extLst>
          </p:cNvPr>
          <p:cNvSpPr/>
          <p:nvPr/>
        </p:nvSpPr>
        <p:spPr>
          <a:xfrm>
            <a:off x="2309853" y="6165846"/>
            <a:ext cx="813005" cy="6262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1" name="Freihandform 217">
            <a:extLst>
              <a:ext uri="{FF2B5EF4-FFF2-40B4-BE49-F238E27FC236}">
                <a16:creationId xmlns:a16="http://schemas.microsoft.com/office/drawing/2014/main" id="{E246C002-BE00-4279-AA57-1393A825BA99}"/>
              </a:ext>
            </a:extLst>
          </p:cNvPr>
          <p:cNvSpPr/>
          <p:nvPr/>
        </p:nvSpPr>
        <p:spPr>
          <a:xfrm>
            <a:off x="3748401" y="6170262"/>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2" name="Freihandform 218">
            <a:extLst>
              <a:ext uri="{FF2B5EF4-FFF2-40B4-BE49-F238E27FC236}">
                <a16:creationId xmlns:a16="http://schemas.microsoft.com/office/drawing/2014/main" id="{A6CCF62D-0FB4-4562-8798-C74F9850962F}"/>
              </a:ext>
            </a:extLst>
          </p:cNvPr>
          <p:cNvSpPr/>
          <p:nvPr/>
        </p:nvSpPr>
        <p:spPr>
          <a:xfrm>
            <a:off x="5109635" y="6157859"/>
            <a:ext cx="1164610" cy="53565"/>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3" name="Freihandform 219">
            <a:extLst>
              <a:ext uri="{FF2B5EF4-FFF2-40B4-BE49-F238E27FC236}">
                <a16:creationId xmlns:a16="http://schemas.microsoft.com/office/drawing/2014/main" id="{BC39FCE2-5E1B-4B30-AAF3-81B12B7BC7DB}"/>
              </a:ext>
            </a:extLst>
          </p:cNvPr>
          <p:cNvSpPr/>
          <p:nvPr/>
        </p:nvSpPr>
        <p:spPr>
          <a:xfrm>
            <a:off x="6466206" y="6150500"/>
            <a:ext cx="525255" cy="4622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Freihandform 22">
            <a:extLst>
              <a:ext uri="{FF2B5EF4-FFF2-40B4-BE49-F238E27FC236}">
                <a16:creationId xmlns:a16="http://schemas.microsoft.com/office/drawing/2014/main" id="{28B185BC-1698-4243-A575-FD39389114D0}"/>
              </a:ext>
            </a:extLst>
          </p:cNvPr>
          <p:cNvSpPr/>
          <p:nvPr/>
        </p:nvSpPr>
        <p:spPr>
          <a:xfrm>
            <a:off x="1976525" y="3912090"/>
            <a:ext cx="141543" cy="45719"/>
          </a:xfrm>
          <a:custGeom>
            <a:avLst/>
            <a:gdLst>
              <a:gd name="connsiteX0" fmla="*/ 0 w 166977"/>
              <a:gd name="connsiteY0" fmla="*/ 0 h 7952"/>
              <a:gd name="connsiteX1" fmla="*/ 39756 w 166977"/>
              <a:gd name="connsiteY1" fmla="*/ 7952 h 7952"/>
              <a:gd name="connsiteX2" fmla="*/ 166977 w 166977"/>
              <a:gd name="connsiteY2" fmla="*/ 0 h 7952"/>
            </a:gdLst>
            <a:ahLst/>
            <a:cxnLst>
              <a:cxn ang="0">
                <a:pos x="connsiteX0" y="connsiteY0"/>
              </a:cxn>
              <a:cxn ang="0">
                <a:pos x="connsiteX1" y="connsiteY1"/>
              </a:cxn>
              <a:cxn ang="0">
                <a:pos x="connsiteX2" y="connsiteY2"/>
              </a:cxn>
            </a:cxnLst>
            <a:rect l="l" t="t" r="r" b="b"/>
            <a:pathLst>
              <a:path w="166977" h="7952">
                <a:moveTo>
                  <a:pt x="0" y="0"/>
                </a:moveTo>
                <a:cubicBezTo>
                  <a:pt x="13252" y="2651"/>
                  <a:pt x="26242" y="7952"/>
                  <a:pt x="39756" y="7952"/>
                </a:cubicBezTo>
                <a:cubicBezTo>
                  <a:pt x="82246" y="7952"/>
                  <a:pt x="124487" y="0"/>
                  <a:pt x="166977"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5" name="Freihandform 23">
            <a:extLst>
              <a:ext uri="{FF2B5EF4-FFF2-40B4-BE49-F238E27FC236}">
                <a16:creationId xmlns:a16="http://schemas.microsoft.com/office/drawing/2014/main" id="{46ABD87F-AC82-42BC-A383-7F2B6FB66BE0}"/>
              </a:ext>
            </a:extLst>
          </p:cNvPr>
          <p:cNvSpPr/>
          <p:nvPr/>
        </p:nvSpPr>
        <p:spPr>
          <a:xfrm>
            <a:off x="1982324" y="4678878"/>
            <a:ext cx="137799" cy="45719"/>
          </a:xfrm>
          <a:custGeom>
            <a:avLst/>
            <a:gdLst>
              <a:gd name="connsiteX0" fmla="*/ 0 w 167007"/>
              <a:gd name="connsiteY0" fmla="*/ 15903 h 31805"/>
              <a:gd name="connsiteX1" fmla="*/ 95415 w 167007"/>
              <a:gd name="connsiteY1" fmla="*/ 15903 h 31805"/>
              <a:gd name="connsiteX2" fmla="*/ 143123 w 167007"/>
              <a:gd name="connsiteY2" fmla="*/ 0 h 31805"/>
              <a:gd name="connsiteX3" fmla="*/ 166977 w 167007"/>
              <a:gd name="connsiteY3" fmla="*/ 31805 h 31805"/>
            </a:gdLst>
            <a:ahLst/>
            <a:cxnLst>
              <a:cxn ang="0">
                <a:pos x="connsiteX0" y="connsiteY0"/>
              </a:cxn>
              <a:cxn ang="0">
                <a:pos x="connsiteX1" y="connsiteY1"/>
              </a:cxn>
              <a:cxn ang="0">
                <a:pos x="connsiteX2" y="connsiteY2"/>
              </a:cxn>
              <a:cxn ang="0">
                <a:pos x="connsiteX3" y="connsiteY3"/>
              </a:cxn>
            </a:cxnLst>
            <a:rect l="l" t="t" r="r" b="b"/>
            <a:pathLst>
              <a:path w="167007" h="31805">
                <a:moveTo>
                  <a:pt x="0" y="15903"/>
                </a:moveTo>
                <a:cubicBezTo>
                  <a:pt x="47973" y="25497"/>
                  <a:pt x="40468" y="28583"/>
                  <a:pt x="95415" y="15903"/>
                </a:cubicBezTo>
                <a:cubicBezTo>
                  <a:pt x="111749" y="12134"/>
                  <a:pt x="143123" y="0"/>
                  <a:pt x="143123" y="0"/>
                </a:cubicBezTo>
                <a:cubicBezTo>
                  <a:pt x="168851" y="25728"/>
                  <a:pt x="166977" y="12609"/>
                  <a:pt x="166977" y="3180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Freihandform 24">
            <a:extLst>
              <a:ext uri="{FF2B5EF4-FFF2-40B4-BE49-F238E27FC236}">
                <a16:creationId xmlns:a16="http://schemas.microsoft.com/office/drawing/2014/main" id="{278B4A82-F957-4D1C-9416-85DE89C0824D}"/>
              </a:ext>
            </a:extLst>
          </p:cNvPr>
          <p:cNvSpPr/>
          <p:nvPr/>
        </p:nvSpPr>
        <p:spPr>
          <a:xfrm>
            <a:off x="1992427" y="5414888"/>
            <a:ext cx="159026" cy="24671"/>
          </a:xfrm>
          <a:custGeom>
            <a:avLst/>
            <a:gdLst>
              <a:gd name="connsiteX0" fmla="*/ 0 w 159026"/>
              <a:gd name="connsiteY0" fmla="*/ 0 h 24671"/>
              <a:gd name="connsiteX1" fmla="*/ 111318 w 159026"/>
              <a:gd name="connsiteY1" fmla="*/ 23854 h 24671"/>
              <a:gd name="connsiteX2" fmla="*/ 159026 w 159026"/>
              <a:gd name="connsiteY2" fmla="*/ 0 h 24671"/>
            </a:gdLst>
            <a:ahLst/>
            <a:cxnLst>
              <a:cxn ang="0">
                <a:pos x="connsiteX0" y="connsiteY0"/>
              </a:cxn>
              <a:cxn ang="0">
                <a:pos x="connsiteX1" y="connsiteY1"/>
              </a:cxn>
              <a:cxn ang="0">
                <a:pos x="connsiteX2" y="connsiteY2"/>
              </a:cxn>
            </a:cxnLst>
            <a:rect l="l" t="t" r="r" b="b"/>
            <a:pathLst>
              <a:path w="159026" h="24671">
                <a:moveTo>
                  <a:pt x="0" y="0"/>
                </a:moveTo>
                <a:cubicBezTo>
                  <a:pt x="41934" y="16773"/>
                  <a:pt x="59381" y="27849"/>
                  <a:pt x="111318" y="23854"/>
                </a:cubicBezTo>
                <a:lnTo>
                  <a:pt x="15902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7" name="Freihandform 25">
            <a:extLst>
              <a:ext uri="{FF2B5EF4-FFF2-40B4-BE49-F238E27FC236}">
                <a16:creationId xmlns:a16="http://schemas.microsoft.com/office/drawing/2014/main" id="{244B1125-3422-4089-A0AA-8D7AB8313866}"/>
              </a:ext>
            </a:extLst>
          </p:cNvPr>
          <p:cNvSpPr/>
          <p:nvPr/>
        </p:nvSpPr>
        <p:spPr>
          <a:xfrm>
            <a:off x="1984476" y="6170262"/>
            <a:ext cx="159026" cy="31805"/>
          </a:xfrm>
          <a:custGeom>
            <a:avLst/>
            <a:gdLst>
              <a:gd name="connsiteX0" fmla="*/ 0 w 159026"/>
              <a:gd name="connsiteY0" fmla="*/ 7951 h 31805"/>
              <a:gd name="connsiteX1" fmla="*/ 39756 w 159026"/>
              <a:gd name="connsiteY1" fmla="*/ 23854 h 31805"/>
              <a:gd name="connsiteX2" fmla="*/ 63610 w 159026"/>
              <a:gd name="connsiteY2" fmla="*/ 31805 h 31805"/>
              <a:gd name="connsiteX3" fmla="*/ 127221 w 159026"/>
              <a:gd name="connsiteY3" fmla="*/ 23854 h 31805"/>
              <a:gd name="connsiteX4" fmla="*/ 159026 w 159026"/>
              <a:gd name="connsiteY4" fmla="*/ 0 h 31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26" h="31805">
                <a:moveTo>
                  <a:pt x="0" y="7951"/>
                </a:moveTo>
                <a:cubicBezTo>
                  <a:pt x="13252" y="13252"/>
                  <a:pt x="26392" y="18842"/>
                  <a:pt x="39756" y="23854"/>
                </a:cubicBezTo>
                <a:cubicBezTo>
                  <a:pt x="47604" y="26797"/>
                  <a:pt x="55229" y="31805"/>
                  <a:pt x="63610" y="31805"/>
                </a:cubicBezTo>
                <a:cubicBezTo>
                  <a:pt x="84979" y="31805"/>
                  <a:pt x="106017" y="26504"/>
                  <a:pt x="127221" y="23854"/>
                </a:cubicBezTo>
                <a:cubicBezTo>
                  <a:pt x="154194" y="5872"/>
                  <a:pt x="144318" y="14708"/>
                  <a:pt x="159026"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Freihandform 26">
            <a:extLst>
              <a:ext uri="{FF2B5EF4-FFF2-40B4-BE49-F238E27FC236}">
                <a16:creationId xmlns:a16="http://schemas.microsoft.com/office/drawing/2014/main" id="{FCBE4244-5C5A-48B6-99E7-D2F3AF2D7F71}"/>
              </a:ext>
            </a:extLst>
          </p:cNvPr>
          <p:cNvSpPr/>
          <p:nvPr/>
        </p:nvSpPr>
        <p:spPr>
          <a:xfrm>
            <a:off x="3113561" y="3911827"/>
            <a:ext cx="206734" cy="16167"/>
          </a:xfrm>
          <a:custGeom>
            <a:avLst/>
            <a:gdLst>
              <a:gd name="connsiteX0" fmla="*/ 0 w 206734"/>
              <a:gd name="connsiteY0" fmla="*/ 16167 h 16167"/>
              <a:gd name="connsiteX1" fmla="*/ 159026 w 206734"/>
              <a:gd name="connsiteY1" fmla="*/ 8216 h 16167"/>
              <a:gd name="connsiteX2" fmla="*/ 206734 w 206734"/>
              <a:gd name="connsiteY2" fmla="*/ 264 h 16167"/>
            </a:gdLst>
            <a:ahLst/>
            <a:cxnLst>
              <a:cxn ang="0">
                <a:pos x="connsiteX0" y="connsiteY0"/>
              </a:cxn>
              <a:cxn ang="0">
                <a:pos x="connsiteX1" y="connsiteY1"/>
              </a:cxn>
              <a:cxn ang="0">
                <a:pos x="connsiteX2" y="connsiteY2"/>
              </a:cxn>
            </a:cxnLst>
            <a:rect l="l" t="t" r="r" b="b"/>
            <a:pathLst>
              <a:path w="206734" h="16167">
                <a:moveTo>
                  <a:pt x="0" y="16167"/>
                </a:moveTo>
                <a:cubicBezTo>
                  <a:pt x="53009" y="13517"/>
                  <a:pt x="106151" y="12814"/>
                  <a:pt x="159026" y="8216"/>
                </a:cubicBezTo>
                <a:cubicBezTo>
                  <a:pt x="279389" y="-2251"/>
                  <a:pt x="90099" y="264"/>
                  <a:pt x="206734" y="26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9" name="Freihandform 29">
            <a:extLst>
              <a:ext uri="{FF2B5EF4-FFF2-40B4-BE49-F238E27FC236}">
                <a16:creationId xmlns:a16="http://schemas.microsoft.com/office/drawing/2014/main" id="{4EFC8DC3-1285-4972-A531-49260D8683A3}"/>
              </a:ext>
            </a:extLst>
          </p:cNvPr>
          <p:cNvSpPr/>
          <p:nvPr/>
        </p:nvSpPr>
        <p:spPr>
          <a:xfrm>
            <a:off x="3111409" y="4694583"/>
            <a:ext cx="190831" cy="55857"/>
          </a:xfrm>
          <a:custGeom>
            <a:avLst/>
            <a:gdLst>
              <a:gd name="connsiteX0" fmla="*/ 0 w 190831"/>
              <a:gd name="connsiteY0" fmla="*/ 16100 h 55857"/>
              <a:gd name="connsiteX1" fmla="*/ 71562 w 190831"/>
              <a:gd name="connsiteY1" fmla="*/ 55857 h 55857"/>
              <a:gd name="connsiteX2" fmla="*/ 95416 w 190831"/>
              <a:gd name="connsiteY2" fmla="*/ 39954 h 55857"/>
              <a:gd name="connsiteX3" fmla="*/ 135172 w 190831"/>
              <a:gd name="connsiteY3" fmla="*/ 198 h 55857"/>
              <a:gd name="connsiteX4" fmla="*/ 166977 w 190831"/>
              <a:gd name="connsiteY4" fmla="*/ 8149 h 55857"/>
              <a:gd name="connsiteX5" fmla="*/ 190831 w 190831"/>
              <a:gd name="connsiteY5" fmla="*/ 8149 h 5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831" h="55857">
                <a:moveTo>
                  <a:pt x="0" y="16100"/>
                </a:moveTo>
                <a:cubicBezTo>
                  <a:pt x="342" y="16305"/>
                  <a:pt x="63959" y="55857"/>
                  <a:pt x="71562" y="55857"/>
                </a:cubicBezTo>
                <a:cubicBezTo>
                  <a:pt x="81118" y="55857"/>
                  <a:pt x="87465" y="45255"/>
                  <a:pt x="95416" y="39954"/>
                </a:cubicBezTo>
                <a:cubicBezTo>
                  <a:pt x="104344" y="26561"/>
                  <a:pt x="115641" y="2988"/>
                  <a:pt x="135172" y="198"/>
                </a:cubicBezTo>
                <a:cubicBezTo>
                  <a:pt x="145990" y="-1347"/>
                  <a:pt x="156159" y="6604"/>
                  <a:pt x="166977" y="8149"/>
                </a:cubicBezTo>
                <a:cubicBezTo>
                  <a:pt x="174848" y="9273"/>
                  <a:pt x="182880" y="8149"/>
                  <a:pt x="190831" y="814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Freihandform 30">
            <a:extLst>
              <a:ext uri="{FF2B5EF4-FFF2-40B4-BE49-F238E27FC236}">
                <a16:creationId xmlns:a16="http://schemas.microsoft.com/office/drawing/2014/main" id="{020F556C-31D6-48C2-9C9B-3E2F66E3605F}"/>
              </a:ext>
            </a:extLst>
          </p:cNvPr>
          <p:cNvSpPr/>
          <p:nvPr/>
        </p:nvSpPr>
        <p:spPr>
          <a:xfrm>
            <a:off x="3121512" y="5406021"/>
            <a:ext cx="190832" cy="32721"/>
          </a:xfrm>
          <a:custGeom>
            <a:avLst/>
            <a:gdLst>
              <a:gd name="connsiteX0" fmla="*/ 0 w 190832"/>
              <a:gd name="connsiteY0" fmla="*/ 24769 h 32721"/>
              <a:gd name="connsiteX1" fmla="*/ 39757 w 190832"/>
              <a:gd name="connsiteY1" fmla="*/ 8867 h 32721"/>
              <a:gd name="connsiteX2" fmla="*/ 95416 w 190832"/>
              <a:gd name="connsiteY2" fmla="*/ 32721 h 32721"/>
              <a:gd name="connsiteX3" fmla="*/ 119270 w 190832"/>
              <a:gd name="connsiteY3" fmla="*/ 24769 h 32721"/>
              <a:gd name="connsiteX4" fmla="*/ 127221 w 190832"/>
              <a:gd name="connsiteY4" fmla="*/ 916 h 32721"/>
              <a:gd name="connsiteX5" fmla="*/ 159026 w 190832"/>
              <a:gd name="connsiteY5" fmla="*/ 8867 h 32721"/>
              <a:gd name="connsiteX6" fmla="*/ 190832 w 190832"/>
              <a:gd name="connsiteY6" fmla="*/ 8867 h 3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32" h="32721">
                <a:moveTo>
                  <a:pt x="0" y="24769"/>
                </a:moveTo>
                <a:cubicBezTo>
                  <a:pt x="13252" y="19468"/>
                  <a:pt x="25571" y="10443"/>
                  <a:pt x="39757" y="8867"/>
                </a:cubicBezTo>
                <a:cubicBezTo>
                  <a:pt x="61763" y="6422"/>
                  <a:pt x="79146" y="21874"/>
                  <a:pt x="95416" y="32721"/>
                </a:cubicBezTo>
                <a:cubicBezTo>
                  <a:pt x="103367" y="30070"/>
                  <a:pt x="113343" y="30696"/>
                  <a:pt x="119270" y="24769"/>
                </a:cubicBezTo>
                <a:cubicBezTo>
                  <a:pt x="125196" y="18843"/>
                  <a:pt x="119439" y="4029"/>
                  <a:pt x="127221" y="916"/>
                </a:cubicBezTo>
                <a:cubicBezTo>
                  <a:pt x="137367" y="-3142"/>
                  <a:pt x="148182" y="7512"/>
                  <a:pt x="159026" y="8867"/>
                </a:cubicBezTo>
                <a:cubicBezTo>
                  <a:pt x="169546" y="10182"/>
                  <a:pt x="180230" y="8867"/>
                  <a:pt x="190832" y="886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1" name="Freihandform 31">
            <a:extLst>
              <a:ext uri="{FF2B5EF4-FFF2-40B4-BE49-F238E27FC236}">
                <a16:creationId xmlns:a16="http://schemas.microsoft.com/office/drawing/2014/main" id="{56214CE6-1B4A-4A2D-AAB7-9C91F5ECA2B1}"/>
              </a:ext>
            </a:extLst>
          </p:cNvPr>
          <p:cNvSpPr/>
          <p:nvPr/>
        </p:nvSpPr>
        <p:spPr>
          <a:xfrm>
            <a:off x="3121512" y="6162015"/>
            <a:ext cx="190832" cy="24149"/>
          </a:xfrm>
          <a:custGeom>
            <a:avLst/>
            <a:gdLst>
              <a:gd name="connsiteX0" fmla="*/ 0 w 190832"/>
              <a:gd name="connsiteY0" fmla="*/ 8247 h 24149"/>
              <a:gd name="connsiteX1" fmla="*/ 39757 w 190832"/>
              <a:gd name="connsiteY1" fmla="*/ 16198 h 24149"/>
              <a:gd name="connsiteX2" fmla="*/ 63611 w 190832"/>
              <a:gd name="connsiteY2" fmla="*/ 24149 h 24149"/>
              <a:gd name="connsiteX3" fmla="*/ 103367 w 190832"/>
              <a:gd name="connsiteY3" fmla="*/ 16198 h 24149"/>
              <a:gd name="connsiteX4" fmla="*/ 127221 w 190832"/>
              <a:gd name="connsiteY4" fmla="*/ 295 h 24149"/>
              <a:gd name="connsiteX5" fmla="*/ 182880 w 190832"/>
              <a:gd name="connsiteY5" fmla="*/ 8247 h 24149"/>
              <a:gd name="connsiteX6" fmla="*/ 190832 w 190832"/>
              <a:gd name="connsiteY6" fmla="*/ 8247 h 2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32" h="24149">
                <a:moveTo>
                  <a:pt x="0" y="8247"/>
                </a:moveTo>
                <a:cubicBezTo>
                  <a:pt x="13252" y="10897"/>
                  <a:pt x="26646" y="12920"/>
                  <a:pt x="39757" y="16198"/>
                </a:cubicBezTo>
                <a:cubicBezTo>
                  <a:pt x="47888" y="18231"/>
                  <a:pt x="55230" y="24149"/>
                  <a:pt x="63611" y="24149"/>
                </a:cubicBezTo>
                <a:cubicBezTo>
                  <a:pt x="77125" y="24149"/>
                  <a:pt x="90115" y="18848"/>
                  <a:pt x="103367" y="16198"/>
                </a:cubicBezTo>
                <a:cubicBezTo>
                  <a:pt x="111318" y="10897"/>
                  <a:pt x="117712" y="1246"/>
                  <a:pt x="127221" y="295"/>
                </a:cubicBezTo>
                <a:cubicBezTo>
                  <a:pt x="145869" y="-1570"/>
                  <a:pt x="164283" y="5922"/>
                  <a:pt x="182880" y="8247"/>
                </a:cubicBezTo>
                <a:cubicBezTo>
                  <a:pt x="185510" y="8576"/>
                  <a:pt x="188181" y="8247"/>
                  <a:pt x="190832" y="824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02" name="Gerader Verbinder 232">
            <a:extLst>
              <a:ext uri="{FF2B5EF4-FFF2-40B4-BE49-F238E27FC236}">
                <a16:creationId xmlns:a16="http://schemas.microsoft.com/office/drawing/2014/main" id="{FE125251-FB3F-4E27-BE24-9464D920DE84}"/>
              </a:ext>
            </a:extLst>
          </p:cNvPr>
          <p:cNvCxnSpPr/>
          <p:nvPr/>
        </p:nvCxnSpPr>
        <p:spPr>
          <a:xfrm>
            <a:off x="3118342" y="891535"/>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233">
            <a:extLst>
              <a:ext uri="{FF2B5EF4-FFF2-40B4-BE49-F238E27FC236}">
                <a16:creationId xmlns:a16="http://schemas.microsoft.com/office/drawing/2014/main" id="{0044E5F7-30EC-445C-8E0E-E8E648013AAA}"/>
              </a:ext>
            </a:extLst>
          </p:cNvPr>
          <p:cNvCxnSpPr/>
          <p:nvPr/>
        </p:nvCxnSpPr>
        <p:spPr>
          <a:xfrm flipV="1">
            <a:off x="3240291" y="891536"/>
            <a:ext cx="63296" cy="3802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234">
            <a:extLst>
              <a:ext uri="{FF2B5EF4-FFF2-40B4-BE49-F238E27FC236}">
                <a16:creationId xmlns:a16="http://schemas.microsoft.com/office/drawing/2014/main" id="{31DE3F22-33ED-4C52-81B3-BBB51F5219DE}"/>
              </a:ext>
            </a:extLst>
          </p:cNvPr>
          <p:cNvCxnSpPr/>
          <p:nvPr/>
        </p:nvCxnSpPr>
        <p:spPr>
          <a:xfrm flipV="1">
            <a:off x="3118342" y="1339717"/>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235">
            <a:extLst>
              <a:ext uri="{FF2B5EF4-FFF2-40B4-BE49-F238E27FC236}">
                <a16:creationId xmlns:a16="http://schemas.microsoft.com/office/drawing/2014/main" id="{D7E60682-661A-4AA0-98C0-608AEF7346ED}"/>
              </a:ext>
            </a:extLst>
          </p:cNvPr>
          <p:cNvCxnSpPr/>
          <p:nvPr/>
        </p:nvCxnSpPr>
        <p:spPr>
          <a:xfrm>
            <a:off x="3232049" y="1327767"/>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236">
            <a:extLst>
              <a:ext uri="{FF2B5EF4-FFF2-40B4-BE49-F238E27FC236}">
                <a16:creationId xmlns:a16="http://schemas.microsoft.com/office/drawing/2014/main" id="{420F39E1-E7A8-413B-9A4B-C8F12E0A6F9C}"/>
              </a:ext>
            </a:extLst>
          </p:cNvPr>
          <p:cNvCxnSpPr/>
          <p:nvPr/>
        </p:nvCxnSpPr>
        <p:spPr>
          <a:xfrm flipV="1">
            <a:off x="3118342" y="2210581"/>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237">
            <a:extLst>
              <a:ext uri="{FF2B5EF4-FFF2-40B4-BE49-F238E27FC236}">
                <a16:creationId xmlns:a16="http://schemas.microsoft.com/office/drawing/2014/main" id="{E07A73CB-43DE-4ABC-B426-3BEC0F3BDBA5}"/>
              </a:ext>
            </a:extLst>
          </p:cNvPr>
          <p:cNvCxnSpPr/>
          <p:nvPr/>
        </p:nvCxnSpPr>
        <p:spPr>
          <a:xfrm>
            <a:off x="3232049" y="2197130"/>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238">
            <a:extLst>
              <a:ext uri="{FF2B5EF4-FFF2-40B4-BE49-F238E27FC236}">
                <a16:creationId xmlns:a16="http://schemas.microsoft.com/office/drawing/2014/main" id="{8EE46542-27B1-4BCF-AFAA-E889FA792B52}"/>
              </a:ext>
            </a:extLst>
          </p:cNvPr>
          <p:cNvCxnSpPr/>
          <p:nvPr/>
        </p:nvCxnSpPr>
        <p:spPr>
          <a:xfrm flipV="1">
            <a:off x="3123597" y="3070078"/>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239">
            <a:extLst>
              <a:ext uri="{FF2B5EF4-FFF2-40B4-BE49-F238E27FC236}">
                <a16:creationId xmlns:a16="http://schemas.microsoft.com/office/drawing/2014/main" id="{48E63FC3-56E7-46D0-AE77-BB12131CFF92}"/>
              </a:ext>
            </a:extLst>
          </p:cNvPr>
          <p:cNvCxnSpPr/>
          <p:nvPr/>
        </p:nvCxnSpPr>
        <p:spPr>
          <a:xfrm>
            <a:off x="3275924" y="3056102"/>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240">
            <a:extLst>
              <a:ext uri="{FF2B5EF4-FFF2-40B4-BE49-F238E27FC236}">
                <a16:creationId xmlns:a16="http://schemas.microsoft.com/office/drawing/2014/main" id="{119A5FDC-2A69-4154-BBD5-E8AD326FA4C5}"/>
              </a:ext>
            </a:extLst>
          </p:cNvPr>
          <p:cNvCxnSpPr/>
          <p:nvPr/>
        </p:nvCxnSpPr>
        <p:spPr>
          <a:xfrm>
            <a:off x="4350794" y="874541"/>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r Verbinder 241">
            <a:extLst>
              <a:ext uri="{FF2B5EF4-FFF2-40B4-BE49-F238E27FC236}">
                <a16:creationId xmlns:a16="http://schemas.microsoft.com/office/drawing/2014/main" id="{8A51247D-492D-4208-9982-D4C38C1A9079}"/>
              </a:ext>
            </a:extLst>
          </p:cNvPr>
          <p:cNvCxnSpPr/>
          <p:nvPr/>
        </p:nvCxnSpPr>
        <p:spPr>
          <a:xfrm flipV="1">
            <a:off x="4464501" y="874542"/>
            <a:ext cx="71538" cy="397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r Verbinder 242">
            <a:extLst>
              <a:ext uri="{FF2B5EF4-FFF2-40B4-BE49-F238E27FC236}">
                <a16:creationId xmlns:a16="http://schemas.microsoft.com/office/drawing/2014/main" id="{CAF62E4F-B91A-40AA-A56A-89DF1FC26F1A}"/>
              </a:ext>
            </a:extLst>
          </p:cNvPr>
          <p:cNvCxnSpPr/>
          <p:nvPr/>
        </p:nvCxnSpPr>
        <p:spPr>
          <a:xfrm flipV="1">
            <a:off x="4350794" y="1322723"/>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r Verbinder 243">
            <a:extLst>
              <a:ext uri="{FF2B5EF4-FFF2-40B4-BE49-F238E27FC236}">
                <a16:creationId xmlns:a16="http://schemas.microsoft.com/office/drawing/2014/main" id="{1D4F4934-6D54-443B-9C93-19F40093B1E5}"/>
              </a:ext>
            </a:extLst>
          </p:cNvPr>
          <p:cNvCxnSpPr/>
          <p:nvPr/>
        </p:nvCxnSpPr>
        <p:spPr>
          <a:xfrm>
            <a:off x="4464501" y="1310773"/>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r Verbinder 244">
            <a:extLst>
              <a:ext uri="{FF2B5EF4-FFF2-40B4-BE49-F238E27FC236}">
                <a16:creationId xmlns:a16="http://schemas.microsoft.com/office/drawing/2014/main" id="{11BE49B6-D953-4B5D-932E-3F3B911D194F}"/>
              </a:ext>
            </a:extLst>
          </p:cNvPr>
          <p:cNvCxnSpPr/>
          <p:nvPr/>
        </p:nvCxnSpPr>
        <p:spPr>
          <a:xfrm flipV="1">
            <a:off x="4350794" y="2193587"/>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r Verbinder 245">
            <a:extLst>
              <a:ext uri="{FF2B5EF4-FFF2-40B4-BE49-F238E27FC236}">
                <a16:creationId xmlns:a16="http://schemas.microsoft.com/office/drawing/2014/main" id="{9E860D63-F30B-47DA-AA5B-7E924190CDA0}"/>
              </a:ext>
            </a:extLst>
          </p:cNvPr>
          <p:cNvCxnSpPr/>
          <p:nvPr/>
        </p:nvCxnSpPr>
        <p:spPr>
          <a:xfrm>
            <a:off x="4464501" y="2180136"/>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r Verbinder 246">
            <a:extLst>
              <a:ext uri="{FF2B5EF4-FFF2-40B4-BE49-F238E27FC236}">
                <a16:creationId xmlns:a16="http://schemas.microsoft.com/office/drawing/2014/main" id="{5BC2A3EF-EF01-4334-AB04-054BBFB55E99}"/>
              </a:ext>
            </a:extLst>
          </p:cNvPr>
          <p:cNvCxnSpPr/>
          <p:nvPr/>
        </p:nvCxnSpPr>
        <p:spPr>
          <a:xfrm flipV="1">
            <a:off x="4356049" y="3053084"/>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r Verbinder 247">
            <a:extLst>
              <a:ext uri="{FF2B5EF4-FFF2-40B4-BE49-F238E27FC236}">
                <a16:creationId xmlns:a16="http://schemas.microsoft.com/office/drawing/2014/main" id="{E9B3C814-34D8-4D1B-A768-53839F2EA219}"/>
              </a:ext>
            </a:extLst>
          </p:cNvPr>
          <p:cNvCxnSpPr/>
          <p:nvPr/>
        </p:nvCxnSpPr>
        <p:spPr>
          <a:xfrm>
            <a:off x="4508376" y="3039108"/>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r Verbinder 248">
            <a:extLst>
              <a:ext uri="{FF2B5EF4-FFF2-40B4-BE49-F238E27FC236}">
                <a16:creationId xmlns:a16="http://schemas.microsoft.com/office/drawing/2014/main" id="{85809ED3-F2CB-4437-A42D-51EFFAF9AC83}"/>
              </a:ext>
            </a:extLst>
          </p:cNvPr>
          <p:cNvCxnSpPr/>
          <p:nvPr/>
        </p:nvCxnSpPr>
        <p:spPr>
          <a:xfrm>
            <a:off x="5326463" y="874534"/>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249">
            <a:extLst>
              <a:ext uri="{FF2B5EF4-FFF2-40B4-BE49-F238E27FC236}">
                <a16:creationId xmlns:a16="http://schemas.microsoft.com/office/drawing/2014/main" id="{920A8E12-ECD1-4199-BB85-F24C770A52B6}"/>
              </a:ext>
            </a:extLst>
          </p:cNvPr>
          <p:cNvCxnSpPr/>
          <p:nvPr/>
        </p:nvCxnSpPr>
        <p:spPr>
          <a:xfrm flipV="1">
            <a:off x="5426169" y="874535"/>
            <a:ext cx="85539" cy="383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250">
            <a:extLst>
              <a:ext uri="{FF2B5EF4-FFF2-40B4-BE49-F238E27FC236}">
                <a16:creationId xmlns:a16="http://schemas.microsoft.com/office/drawing/2014/main" id="{8F581E4D-6BBB-4FBC-ADEE-7A50DC5EA269}"/>
              </a:ext>
            </a:extLst>
          </p:cNvPr>
          <p:cNvCxnSpPr/>
          <p:nvPr/>
        </p:nvCxnSpPr>
        <p:spPr>
          <a:xfrm flipV="1">
            <a:off x="5326463" y="1322716"/>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r Verbinder 251">
            <a:extLst>
              <a:ext uri="{FF2B5EF4-FFF2-40B4-BE49-F238E27FC236}">
                <a16:creationId xmlns:a16="http://schemas.microsoft.com/office/drawing/2014/main" id="{1FB95B48-92E1-4039-A54F-B3D645A3C077}"/>
              </a:ext>
            </a:extLst>
          </p:cNvPr>
          <p:cNvCxnSpPr/>
          <p:nvPr/>
        </p:nvCxnSpPr>
        <p:spPr>
          <a:xfrm>
            <a:off x="5440170" y="1310766"/>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252">
            <a:extLst>
              <a:ext uri="{FF2B5EF4-FFF2-40B4-BE49-F238E27FC236}">
                <a16:creationId xmlns:a16="http://schemas.microsoft.com/office/drawing/2014/main" id="{2F765635-625A-48CC-B7CF-325770D3335C}"/>
              </a:ext>
            </a:extLst>
          </p:cNvPr>
          <p:cNvCxnSpPr/>
          <p:nvPr/>
        </p:nvCxnSpPr>
        <p:spPr>
          <a:xfrm flipV="1">
            <a:off x="5326463" y="2193580"/>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253">
            <a:extLst>
              <a:ext uri="{FF2B5EF4-FFF2-40B4-BE49-F238E27FC236}">
                <a16:creationId xmlns:a16="http://schemas.microsoft.com/office/drawing/2014/main" id="{F481EE53-CC97-4107-A283-D2D6E9D214F5}"/>
              </a:ext>
            </a:extLst>
          </p:cNvPr>
          <p:cNvCxnSpPr/>
          <p:nvPr/>
        </p:nvCxnSpPr>
        <p:spPr>
          <a:xfrm>
            <a:off x="5440170" y="2180129"/>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r Verbinder 254">
            <a:extLst>
              <a:ext uri="{FF2B5EF4-FFF2-40B4-BE49-F238E27FC236}">
                <a16:creationId xmlns:a16="http://schemas.microsoft.com/office/drawing/2014/main" id="{E1B6A602-54EA-4FE2-9416-729C4ECC51F6}"/>
              </a:ext>
            </a:extLst>
          </p:cNvPr>
          <p:cNvCxnSpPr/>
          <p:nvPr/>
        </p:nvCxnSpPr>
        <p:spPr>
          <a:xfrm flipV="1">
            <a:off x="5331718" y="3053077"/>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r Verbinder 255">
            <a:extLst>
              <a:ext uri="{FF2B5EF4-FFF2-40B4-BE49-F238E27FC236}">
                <a16:creationId xmlns:a16="http://schemas.microsoft.com/office/drawing/2014/main" id="{FE4CED23-28A0-4802-9C42-D55F951259A5}"/>
              </a:ext>
            </a:extLst>
          </p:cNvPr>
          <p:cNvCxnSpPr/>
          <p:nvPr/>
        </p:nvCxnSpPr>
        <p:spPr>
          <a:xfrm>
            <a:off x="5484045" y="3039101"/>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r Verbinder 256">
            <a:extLst>
              <a:ext uri="{FF2B5EF4-FFF2-40B4-BE49-F238E27FC236}">
                <a16:creationId xmlns:a16="http://schemas.microsoft.com/office/drawing/2014/main" id="{CD1DBACD-DCF6-4925-972C-C6F355BB48B5}"/>
              </a:ext>
            </a:extLst>
          </p:cNvPr>
          <p:cNvCxnSpPr/>
          <p:nvPr/>
        </p:nvCxnSpPr>
        <p:spPr>
          <a:xfrm>
            <a:off x="6620233" y="849765"/>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257">
            <a:extLst>
              <a:ext uri="{FF2B5EF4-FFF2-40B4-BE49-F238E27FC236}">
                <a16:creationId xmlns:a16="http://schemas.microsoft.com/office/drawing/2014/main" id="{6BDE65FF-DC3F-408E-A5B4-FC3D1D651297}"/>
              </a:ext>
            </a:extLst>
          </p:cNvPr>
          <p:cNvCxnSpPr/>
          <p:nvPr/>
        </p:nvCxnSpPr>
        <p:spPr>
          <a:xfrm flipV="1">
            <a:off x="6719939" y="849766"/>
            <a:ext cx="85539" cy="383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258">
            <a:extLst>
              <a:ext uri="{FF2B5EF4-FFF2-40B4-BE49-F238E27FC236}">
                <a16:creationId xmlns:a16="http://schemas.microsoft.com/office/drawing/2014/main" id="{C3474BC2-32E7-4017-9604-75D8F1390D17}"/>
              </a:ext>
            </a:extLst>
          </p:cNvPr>
          <p:cNvCxnSpPr/>
          <p:nvPr/>
        </p:nvCxnSpPr>
        <p:spPr>
          <a:xfrm flipV="1">
            <a:off x="6620233" y="1297947"/>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259">
            <a:extLst>
              <a:ext uri="{FF2B5EF4-FFF2-40B4-BE49-F238E27FC236}">
                <a16:creationId xmlns:a16="http://schemas.microsoft.com/office/drawing/2014/main" id="{44964E1F-DEDF-4EB0-94FD-4EF705D0261F}"/>
              </a:ext>
            </a:extLst>
          </p:cNvPr>
          <p:cNvCxnSpPr/>
          <p:nvPr/>
        </p:nvCxnSpPr>
        <p:spPr>
          <a:xfrm>
            <a:off x="6733940" y="1285997"/>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260">
            <a:extLst>
              <a:ext uri="{FF2B5EF4-FFF2-40B4-BE49-F238E27FC236}">
                <a16:creationId xmlns:a16="http://schemas.microsoft.com/office/drawing/2014/main" id="{D80CF34B-194F-46CF-A827-72B445CF1ADD}"/>
              </a:ext>
            </a:extLst>
          </p:cNvPr>
          <p:cNvCxnSpPr/>
          <p:nvPr/>
        </p:nvCxnSpPr>
        <p:spPr>
          <a:xfrm flipV="1">
            <a:off x="6620233" y="2168811"/>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261">
            <a:extLst>
              <a:ext uri="{FF2B5EF4-FFF2-40B4-BE49-F238E27FC236}">
                <a16:creationId xmlns:a16="http://schemas.microsoft.com/office/drawing/2014/main" id="{193855CA-ABD6-4B95-BE32-A7F4054D4AC8}"/>
              </a:ext>
            </a:extLst>
          </p:cNvPr>
          <p:cNvCxnSpPr/>
          <p:nvPr/>
        </p:nvCxnSpPr>
        <p:spPr>
          <a:xfrm>
            <a:off x="6733940" y="2155360"/>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262">
            <a:extLst>
              <a:ext uri="{FF2B5EF4-FFF2-40B4-BE49-F238E27FC236}">
                <a16:creationId xmlns:a16="http://schemas.microsoft.com/office/drawing/2014/main" id="{17E7B002-0C1F-44E0-A1C0-5D15D063CDEB}"/>
              </a:ext>
            </a:extLst>
          </p:cNvPr>
          <p:cNvCxnSpPr/>
          <p:nvPr/>
        </p:nvCxnSpPr>
        <p:spPr>
          <a:xfrm flipV="1">
            <a:off x="6625488" y="3028308"/>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263">
            <a:extLst>
              <a:ext uri="{FF2B5EF4-FFF2-40B4-BE49-F238E27FC236}">
                <a16:creationId xmlns:a16="http://schemas.microsoft.com/office/drawing/2014/main" id="{FA6F50E2-7727-4849-B789-0589C385C37E}"/>
              </a:ext>
            </a:extLst>
          </p:cNvPr>
          <p:cNvCxnSpPr/>
          <p:nvPr/>
        </p:nvCxnSpPr>
        <p:spPr>
          <a:xfrm>
            <a:off x="6777815" y="3014332"/>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3" name="Gruppieren 134">
            <a:extLst>
              <a:ext uri="{FF2B5EF4-FFF2-40B4-BE49-F238E27FC236}">
                <a16:creationId xmlns:a16="http://schemas.microsoft.com/office/drawing/2014/main" id="{C3A57EC9-2053-4F21-A215-D047DB5362B3}"/>
              </a:ext>
            </a:extLst>
          </p:cNvPr>
          <p:cNvGrpSpPr/>
          <p:nvPr/>
        </p:nvGrpSpPr>
        <p:grpSpPr>
          <a:xfrm>
            <a:off x="3565210" y="3937521"/>
            <a:ext cx="190500" cy="2273904"/>
            <a:chOff x="3457242" y="3873861"/>
            <a:chExt cx="190500" cy="2273904"/>
          </a:xfrm>
        </p:grpSpPr>
        <p:cxnSp>
          <p:nvCxnSpPr>
            <p:cNvPr id="144" name="Gerader Verbinder 136">
              <a:extLst>
                <a:ext uri="{FF2B5EF4-FFF2-40B4-BE49-F238E27FC236}">
                  <a16:creationId xmlns:a16="http://schemas.microsoft.com/office/drawing/2014/main" id="{0B5633ED-1842-4C31-B4A6-AC8C7FAD6527}"/>
                </a:ext>
              </a:extLst>
            </p:cNvPr>
            <p:cNvCxnSpPr/>
            <p:nvPr/>
          </p:nvCxnSpPr>
          <p:spPr>
            <a:xfrm>
              <a:off x="3462497" y="4638098"/>
              <a:ext cx="65690"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5" name="Gerader Verbinder 137">
              <a:extLst>
                <a:ext uri="{FF2B5EF4-FFF2-40B4-BE49-F238E27FC236}">
                  <a16:creationId xmlns:a16="http://schemas.microsoft.com/office/drawing/2014/main" id="{B0C1AB9D-9568-4652-AA47-597D884C975C}"/>
                </a:ext>
              </a:extLst>
            </p:cNvPr>
            <p:cNvCxnSpPr/>
            <p:nvPr/>
          </p:nvCxnSpPr>
          <p:spPr>
            <a:xfrm flipV="1">
              <a:off x="3528187" y="4638098"/>
              <a:ext cx="119555"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6" name="Gerader Verbinder 138">
              <a:extLst>
                <a:ext uri="{FF2B5EF4-FFF2-40B4-BE49-F238E27FC236}">
                  <a16:creationId xmlns:a16="http://schemas.microsoft.com/office/drawing/2014/main" id="{39D21396-1487-4EE1-B6D0-91F13DDE908F}"/>
                </a:ext>
              </a:extLst>
            </p:cNvPr>
            <p:cNvCxnSpPr/>
            <p:nvPr/>
          </p:nvCxnSpPr>
          <p:spPr>
            <a:xfrm flipV="1">
              <a:off x="3462497" y="5069144"/>
              <a:ext cx="65690" cy="31005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7" name="Gerader Verbinder 151">
              <a:extLst>
                <a:ext uri="{FF2B5EF4-FFF2-40B4-BE49-F238E27FC236}">
                  <a16:creationId xmlns:a16="http://schemas.microsoft.com/office/drawing/2014/main" id="{1944D99C-DC96-4DB2-8CB6-181F21C9CC6A}"/>
                </a:ext>
              </a:extLst>
            </p:cNvPr>
            <p:cNvCxnSpPr/>
            <p:nvPr/>
          </p:nvCxnSpPr>
          <p:spPr>
            <a:xfrm>
              <a:off x="3528187" y="5069144"/>
              <a:ext cx="119555" cy="3100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8" name="Gerader Verbinder 152">
              <a:extLst>
                <a:ext uri="{FF2B5EF4-FFF2-40B4-BE49-F238E27FC236}">
                  <a16:creationId xmlns:a16="http://schemas.microsoft.com/office/drawing/2014/main" id="{14A38E03-8B00-445F-8BB7-1529D4EAC7BB}"/>
                </a:ext>
              </a:extLst>
            </p:cNvPr>
            <p:cNvCxnSpPr/>
            <p:nvPr/>
          </p:nvCxnSpPr>
          <p:spPr>
            <a:xfrm flipV="1">
              <a:off x="3462497" y="5974343"/>
              <a:ext cx="65690" cy="17342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9" name="Gerader Verbinder 153">
              <a:extLst>
                <a:ext uri="{FF2B5EF4-FFF2-40B4-BE49-F238E27FC236}">
                  <a16:creationId xmlns:a16="http://schemas.microsoft.com/office/drawing/2014/main" id="{C572C243-C7C7-4EC8-BCE9-EBDFC8154211}"/>
                </a:ext>
              </a:extLst>
            </p:cNvPr>
            <p:cNvCxnSpPr/>
            <p:nvPr/>
          </p:nvCxnSpPr>
          <p:spPr>
            <a:xfrm>
              <a:off x="3528187" y="5974343"/>
              <a:ext cx="119555" cy="17342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0" name="Gerader Verbinder 154">
              <a:extLst>
                <a:ext uri="{FF2B5EF4-FFF2-40B4-BE49-F238E27FC236}">
                  <a16:creationId xmlns:a16="http://schemas.microsoft.com/office/drawing/2014/main" id="{012EDC8B-378D-4D61-B852-41D82C615DCA}"/>
                </a:ext>
              </a:extLst>
            </p:cNvPr>
            <p:cNvCxnSpPr/>
            <p:nvPr/>
          </p:nvCxnSpPr>
          <p:spPr>
            <a:xfrm rot="10800000" flipV="1">
              <a:off x="3582052" y="3873861"/>
              <a:ext cx="60435"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1" name="Gerader Verbinder 157">
              <a:extLst>
                <a:ext uri="{FF2B5EF4-FFF2-40B4-BE49-F238E27FC236}">
                  <a16:creationId xmlns:a16="http://schemas.microsoft.com/office/drawing/2014/main" id="{23537D9D-CC00-4EE2-8F0B-43714CB5143D}"/>
                </a:ext>
              </a:extLst>
            </p:cNvPr>
            <p:cNvCxnSpPr/>
            <p:nvPr/>
          </p:nvCxnSpPr>
          <p:spPr>
            <a:xfrm rot="10800000">
              <a:off x="3457242" y="3873861"/>
              <a:ext cx="124810"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52" name="Gruppieren 159">
            <a:extLst>
              <a:ext uri="{FF2B5EF4-FFF2-40B4-BE49-F238E27FC236}">
                <a16:creationId xmlns:a16="http://schemas.microsoft.com/office/drawing/2014/main" id="{8F9EC925-B36D-4B78-BE8A-8AB76179C671}"/>
              </a:ext>
            </a:extLst>
          </p:cNvPr>
          <p:cNvGrpSpPr/>
          <p:nvPr/>
        </p:nvGrpSpPr>
        <p:grpSpPr>
          <a:xfrm>
            <a:off x="4919728" y="3937521"/>
            <a:ext cx="190500" cy="2273904"/>
            <a:chOff x="4811760" y="3873861"/>
            <a:chExt cx="190500" cy="2273904"/>
          </a:xfrm>
        </p:grpSpPr>
        <p:cxnSp>
          <p:nvCxnSpPr>
            <p:cNvPr id="153" name="Gerader Verbinder 160">
              <a:extLst>
                <a:ext uri="{FF2B5EF4-FFF2-40B4-BE49-F238E27FC236}">
                  <a16:creationId xmlns:a16="http://schemas.microsoft.com/office/drawing/2014/main" id="{752C6771-C89E-4F2E-B46D-17823786F5DE}"/>
                </a:ext>
              </a:extLst>
            </p:cNvPr>
            <p:cNvCxnSpPr/>
            <p:nvPr/>
          </p:nvCxnSpPr>
          <p:spPr>
            <a:xfrm>
              <a:off x="4817015" y="4638098"/>
              <a:ext cx="65690"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4" name="Gerader Verbinder 161">
              <a:extLst>
                <a:ext uri="{FF2B5EF4-FFF2-40B4-BE49-F238E27FC236}">
                  <a16:creationId xmlns:a16="http://schemas.microsoft.com/office/drawing/2014/main" id="{D57741A4-3BDA-4556-83DE-7C44B6369EBD}"/>
                </a:ext>
              </a:extLst>
            </p:cNvPr>
            <p:cNvCxnSpPr/>
            <p:nvPr/>
          </p:nvCxnSpPr>
          <p:spPr>
            <a:xfrm flipV="1">
              <a:off x="4882705" y="4638098"/>
              <a:ext cx="119555"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5" name="Gerader Verbinder 162">
              <a:extLst>
                <a:ext uri="{FF2B5EF4-FFF2-40B4-BE49-F238E27FC236}">
                  <a16:creationId xmlns:a16="http://schemas.microsoft.com/office/drawing/2014/main" id="{B0589E97-E81F-4671-BDD0-4EF86F51E39D}"/>
                </a:ext>
              </a:extLst>
            </p:cNvPr>
            <p:cNvCxnSpPr/>
            <p:nvPr/>
          </p:nvCxnSpPr>
          <p:spPr>
            <a:xfrm flipV="1">
              <a:off x="4817015" y="5069144"/>
              <a:ext cx="65690" cy="31005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6" name="Gerader Verbinder 163">
              <a:extLst>
                <a:ext uri="{FF2B5EF4-FFF2-40B4-BE49-F238E27FC236}">
                  <a16:creationId xmlns:a16="http://schemas.microsoft.com/office/drawing/2014/main" id="{6BF3F87D-524E-4523-879E-1B977EFC9B50}"/>
                </a:ext>
              </a:extLst>
            </p:cNvPr>
            <p:cNvCxnSpPr/>
            <p:nvPr/>
          </p:nvCxnSpPr>
          <p:spPr>
            <a:xfrm>
              <a:off x="4882705" y="5069144"/>
              <a:ext cx="119555" cy="3100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7" name="Gerader Verbinder 164">
              <a:extLst>
                <a:ext uri="{FF2B5EF4-FFF2-40B4-BE49-F238E27FC236}">
                  <a16:creationId xmlns:a16="http://schemas.microsoft.com/office/drawing/2014/main" id="{DC5EEC35-E5F6-46B8-BCD0-C1FA0EBFD902}"/>
                </a:ext>
              </a:extLst>
            </p:cNvPr>
            <p:cNvCxnSpPr/>
            <p:nvPr/>
          </p:nvCxnSpPr>
          <p:spPr>
            <a:xfrm flipV="1">
              <a:off x="4817015" y="5974343"/>
              <a:ext cx="65690" cy="17342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8" name="Gerader Verbinder 165">
              <a:extLst>
                <a:ext uri="{FF2B5EF4-FFF2-40B4-BE49-F238E27FC236}">
                  <a16:creationId xmlns:a16="http://schemas.microsoft.com/office/drawing/2014/main" id="{9D0426D1-9D90-49FF-8962-7EB6EE25958B}"/>
                </a:ext>
              </a:extLst>
            </p:cNvPr>
            <p:cNvCxnSpPr/>
            <p:nvPr/>
          </p:nvCxnSpPr>
          <p:spPr>
            <a:xfrm>
              <a:off x="4882705" y="5974343"/>
              <a:ext cx="119555" cy="17342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9" name="Gerader Verbinder 166">
              <a:extLst>
                <a:ext uri="{FF2B5EF4-FFF2-40B4-BE49-F238E27FC236}">
                  <a16:creationId xmlns:a16="http://schemas.microsoft.com/office/drawing/2014/main" id="{D9BCFFA1-46AE-472A-8E28-A6EEA821D866}"/>
                </a:ext>
              </a:extLst>
            </p:cNvPr>
            <p:cNvCxnSpPr/>
            <p:nvPr/>
          </p:nvCxnSpPr>
          <p:spPr>
            <a:xfrm rot="10800000" flipV="1">
              <a:off x="4936570" y="3873861"/>
              <a:ext cx="60435"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0" name="Gerader Verbinder 167">
              <a:extLst>
                <a:ext uri="{FF2B5EF4-FFF2-40B4-BE49-F238E27FC236}">
                  <a16:creationId xmlns:a16="http://schemas.microsoft.com/office/drawing/2014/main" id="{6616C492-A6B9-428B-9DA9-2F5E0649AE9D}"/>
                </a:ext>
              </a:extLst>
            </p:cNvPr>
            <p:cNvCxnSpPr/>
            <p:nvPr/>
          </p:nvCxnSpPr>
          <p:spPr>
            <a:xfrm rot="10800000">
              <a:off x="4811760" y="3873861"/>
              <a:ext cx="124810"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61" name="Gruppieren 168">
            <a:extLst>
              <a:ext uri="{FF2B5EF4-FFF2-40B4-BE49-F238E27FC236}">
                <a16:creationId xmlns:a16="http://schemas.microsoft.com/office/drawing/2014/main" id="{4F585DB0-1D0A-4963-98F8-3A2F6FBBC4AE}"/>
              </a:ext>
            </a:extLst>
          </p:cNvPr>
          <p:cNvGrpSpPr/>
          <p:nvPr/>
        </p:nvGrpSpPr>
        <p:grpSpPr>
          <a:xfrm>
            <a:off x="6274245" y="3922825"/>
            <a:ext cx="201008" cy="2273904"/>
            <a:chOff x="6166277" y="3859165"/>
            <a:chExt cx="201008" cy="2273904"/>
          </a:xfrm>
        </p:grpSpPr>
        <p:cxnSp>
          <p:nvCxnSpPr>
            <p:cNvPr id="162" name="Gerader Verbinder 169">
              <a:extLst>
                <a:ext uri="{FF2B5EF4-FFF2-40B4-BE49-F238E27FC236}">
                  <a16:creationId xmlns:a16="http://schemas.microsoft.com/office/drawing/2014/main" id="{944D5145-E76C-4844-AB9F-D3142BBE8346}"/>
                </a:ext>
              </a:extLst>
            </p:cNvPr>
            <p:cNvCxnSpPr/>
            <p:nvPr/>
          </p:nvCxnSpPr>
          <p:spPr>
            <a:xfrm flipV="1">
              <a:off x="6166277" y="4623402"/>
              <a:ext cx="15763" cy="14696"/>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3" name="Gerader Verbinder 170">
              <a:extLst>
                <a:ext uri="{FF2B5EF4-FFF2-40B4-BE49-F238E27FC236}">
                  <a16:creationId xmlns:a16="http://schemas.microsoft.com/office/drawing/2014/main" id="{3B2DE6C3-CB40-4E29-AB54-2E8F30DE5DA9}"/>
                </a:ext>
              </a:extLst>
            </p:cNvPr>
            <p:cNvCxnSpPr/>
            <p:nvPr/>
          </p:nvCxnSpPr>
          <p:spPr>
            <a:xfrm>
              <a:off x="6182040" y="4623402"/>
              <a:ext cx="65690"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4" name="Gerader Verbinder 171">
              <a:extLst>
                <a:ext uri="{FF2B5EF4-FFF2-40B4-BE49-F238E27FC236}">
                  <a16:creationId xmlns:a16="http://schemas.microsoft.com/office/drawing/2014/main" id="{37BD0709-5BA0-42A1-87B2-78423DCBEF47}"/>
                </a:ext>
              </a:extLst>
            </p:cNvPr>
            <p:cNvCxnSpPr/>
            <p:nvPr/>
          </p:nvCxnSpPr>
          <p:spPr>
            <a:xfrm flipV="1">
              <a:off x="6247730" y="4623402"/>
              <a:ext cx="119555"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5" name="Gerader Verbinder 172">
              <a:extLst>
                <a:ext uri="{FF2B5EF4-FFF2-40B4-BE49-F238E27FC236}">
                  <a16:creationId xmlns:a16="http://schemas.microsoft.com/office/drawing/2014/main" id="{703D93D9-CACE-4955-940B-E3C2D0BFDA53}"/>
                </a:ext>
              </a:extLst>
            </p:cNvPr>
            <p:cNvCxnSpPr/>
            <p:nvPr/>
          </p:nvCxnSpPr>
          <p:spPr>
            <a:xfrm flipV="1">
              <a:off x="6182040" y="5054448"/>
              <a:ext cx="65690" cy="31005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6" name="Gerader Verbinder 173">
              <a:extLst>
                <a:ext uri="{FF2B5EF4-FFF2-40B4-BE49-F238E27FC236}">
                  <a16:creationId xmlns:a16="http://schemas.microsoft.com/office/drawing/2014/main" id="{FCB471AE-E938-4393-864B-AED5102C9CA7}"/>
                </a:ext>
              </a:extLst>
            </p:cNvPr>
            <p:cNvCxnSpPr/>
            <p:nvPr/>
          </p:nvCxnSpPr>
          <p:spPr>
            <a:xfrm>
              <a:off x="6247730" y="5054448"/>
              <a:ext cx="119555" cy="3100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7" name="Gerader Verbinder 174">
              <a:extLst>
                <a:ext uri="{FF2B5EF4-FFF2-40B4-BE49-F238E27FC236}">
                  <a16:creationId xmlns:a16="http://schemas.microsoft.com/office/drawing/2014/main" id="{84B892E2-221A-4242-8E57-8CEAF6B14D72}"/>
                </a:ext>
              </a:extLst>
            </p:cNvPr>
            <p:cNvCxnSpPr/>
            <p:nvPr/>
          </p:nvCxnSpPr>
          <p:spPr>
            <a:xfrm>
              <a:off x="6166277" y="6122867"/>
              <a:ext cx="1576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8" name="Gerader Verbinder 175">
              <a:extLst>
                <a:ext uri="{FF2B5EF4-FFF2-40B4-BE49-F238E27FC236}">
                  <a16:creationId xmlns:a16="http://schemas.microsoft.com/office/drawing/2014/main" id="{4BACF0F8-AAF2-4C19-A03B-80DC9FB1EE7C}"/>
                </a:ext>
              </a:extLst>
            </p:cNvPr>
            <p:cNvCxnSpPr/>
            <p:nvPr/>
          </p:nvCxnSpPr>
          <p:spPr>
            <a:xfrm flipV="1">
              <a:off x="6182040" y="5959647"/>
              <a:ext cx="65690" cy="17342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9" name="Gerader Verbinder 176">
              <a:extLst>
                <a:ext uri="{FF2B5EF4-FFF2-40B4-BE49-F238E27FC236}">
                  <a16:creationId xmlns:a16="http://schemas.microsoft.com/office/drawing/2014/main" id="{CAB14245-AB81-4FE2-BC34-41D07506E554}"/>
                </a:ext>
              </a:extLst>
            </p:cNvPr>
            <p:cNvCxnSpPr/>
            <p:nvPr/>
          </p:nvCxnSpPr>
          <p:spPr>
            <a:xfrm>
              <a:off x="6247730" y="5959647"/>
              <a:ext cx="119555" cy="17342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0" name="Gerader Verbinder 177">
              <a:extLst>
                <a:ext uri="{FF2B5EF4-FFF2-40B4-BE49-F238E27FC236}">
                  <a16:creationId xmlns:a16="http://schemas.microsoft.com/office/drawing/2014/main" id="{87174F22-0B98-4E67-97EA-4FF9DC8B489B}"/>
                </a:ext>
              </a:extLst>
            </p:cNvPr>
            <p:cNvCxnSpPr/>
            <p:nvPr/>
          </p:nvCxnSpPr>
          <p:spPr>
            <a:xfrm flipH="1">
              <a:off x="6176784" y="3859165"/>
              <a:ext cx="5256" cy="20124"/>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1" name="Gerader Verbinder 178">
              <a:extLst>
                <a:ext uri="{FF2B5EF4-FFF2-40B4-BE49-F238E27FC236}">
                  <a16:creationId xmlns:a16="http://schemas.microsoft.com/office/drawing/2014/main" id="{9F297C8A-ED7B-4E75-9337-270E1A1114DA}"/>
                </a:ext>
              </a:extLst>
            </p:cNvPr>
            <p:cNvCxnSpPr/>
            <p:nvPr/>
          </p:nvCxnSpPr>
          <p:spPr>
            <a:xfrm rot="10800000" flipV="1">
              <a:off x="6301595" y="3859165"/>
              <a:ext cx="60435"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2" name="Gerader Verbinder 179">
              <a:extLst>
                <a:ext uri="{FF2B5EF4-FFF2-40B4-BE49-F238E27FC236}">
                  <a16:creationId xmlns:a16="http://schemas.microsoft.com/office/drawing/2014/main" id="{641007FC-49C7-4418-BD6C-F04F1EBA17ED}"/>
                </a:ext>
              </a:extLst>
            </p:cNvPr>
            <p:cNvCxnSpPr/>
            <p:nvPr/>
          </p:nvCxnSpPr>
          <p:spPr>
            <a:xfrm rot="10800000">
              <a:off x="6176785" y="3859165"/>
              <a:ext cx="124810"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73" name="Freihandform 2">
            <a:extLst>
              <a:ext uri="{FF2B5EF4-FFF2-40B4-BE49-F238E27FC236}">
                <a16:creationId xmlns:a16="http://schemas.microsoft.com/office/drawing/2014/main" id="{AFB33781-B8AE-4979-B794-C58F0D176D1C}"/>
              </a:ext>
            </a:extLst>
          </p:cNvPr>
          <p:cNvSpPr/>
          <p:nvPr/>
        </p:nvSpPr>
        <p:spPr>
          <a:xfrm>
            <a:off x="3322806" y="3903149"/>
            <a:ext cx="240631" cy="49195"/>
          </a:xfrm>
          <a:custGeom>
            <a:avLst/>
            <a:gdLst>
              <a:gd name="connsiteX0" fmla="*/ 0 w 240631"/>
              <a:gd name="connsiteY0" fmla="*/ 20242 h 49195"/>
              <a:gd name="connsiteX1" fmla="*/ 48126 w 240631"/>
              <a:gd name="connsiteY1" fmla="*/ 49117 h 49195"/>
              <a:gd name="connsiteX2" fmla="*/ 77002 w 240631"/>
              <a:gd name="connsiteY2" fmla="*/ 29867 h 49195"/>
              <a:gd name="connsiteX3" fmla="*/ 105878 w 240631"/>
              <a:gd name="connsiteY3" fmla="*/ 39492 h 49195"/>
              <a:gd name="connsiteX4" fmla="*/ 134754 w 240631"/>
              <a:gd name="connsiteY4" fmla="*/ 29867 h 49195"/>
              <a:gd name="connsiteX5" fmla="*/ 154004 w 240631"/>
              <a:gd name="connsiteY5" fmla="*/ 991 h 49195"/>
              <a:gd name="connsiteX6" fmla="*/ 192505 w 240631"/>
              <a:gd name="connsiteY6" fmla="*/ 10616 h 49195"/>
              <a:gd name="connsiteX7" fmla="*/ 240631 w 240631"/>
              <a:gd name="connsiteY7" fmla="*/ 29867 h 4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31" h="49195">
                <a:moveTo>
                  <a:pt x="0" y="20242"/>
                </a:moveTo>
                <a:cubicBezTo>
                  <a:pt x="16042" y="29867"/>
                  <a:pt x="29563" y="46797"/>
                  <a:pt x="48126" y="49117"/>
                </a:cubicBezTo>
                <a:cubicBezTo>
                  <a:pt x="59605" y="50552"/>
                  <a:pt x="65591" y="31769"/>
                  <a:pt x="77002" y="29867"/>
                </a:cubicBezTo>
                <a:cubicBezTo>
                  <a:pt x="87010" y="28199"/>
                  <a:pt x="96253" y="36284"/>
                  <a:pt x="105878" y="39492"/>
                </a:cubicBezTo>
                <a:cubicBezTo>
                  <a:pt x="115503" y="36284"/>
                  <a:pt x="126831" y="36205"/>
                  <a:pt x="134754" y="29867"/>
                </a:cubicBezTo>
                <a:cubicBezTo>
                  <a:pt x="143787" y="22640"/>
                  <a:pt x="143030" y="4649"/>
                  <a:pt x="154004" y="991"/>
                </a:cubicBezTo>
                <a:cubicBezTo>
                  <a:pt x="166554" y="-3192"/>
                  <a:pt x="179785" y="6982"/>
                  <a:pt x="192505" y="10616"/>
                </a:cubicBezTo>
                <a:cubicBezTo>
                  <a:pt x="220255" y="18545"/>
                  <a:pt x="217915" y="18509"/>
                  <a:pt x="240631" y="2986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4" name="Freihandform 5">
            <a:extLst>
              <a:ext uri="{FF2B5EF4-FFF2-40B4-BE49-F238E27FC236}">
                <a16:creationId xmlns:a16="http://schemas.microsoft.com/office/drawing/2014/main" id="{79C7714B-FC6B-4C40-B344-C490D40D5006}"/>
              </a:ext>
            </a:extLst>
          </p:cNvPr>
          <p:cNvSpPr/>
          <p:nvPr/>
        </p:nvSpPr>
        <p:spPr>
          <a:xfrm>
            <a:off x="3303555" y="4631652"/>
            <a:ext cx="259882" cy="120053"/>
          </a:xfrm>
          <a:custGeom>
            <a:avLst/>
            <a:gdLst>
              <a:gd name="connsiteX0" fmla="*/ 0 w 259882"/>
              <a:gd name="connsiteY0" fmla="*/ 81010 h 120053"/>
              <a:gd name="connsiteX1" fmla="*/ 19251 w 259882"/>
              <a:gd name="connsiteY1" fmla="*/ 4008 h 120053"/>
              <a:gd name="connsiteX2" fmla="*/ 57752 w 259882"/>
              <a:gd name="connsiteY2" fmla="*/ 13633 h 120053"/>
              <a:gd name="connsiteX3" fmla="*/ 96253 w 259882"/>
              <a:gd name="connsiteY3" fmla="*/ 71385 h 120053"/>
              <a:gd name="connsiteX4" fmla="*/ 115504 w 259882"/>
              <a:gd name="connsiteY4" fmla="*/ 100261 h 120053"/>
              <a:gd name="connsiteX5" fmla="*/ 182880 w 259882"/>
              <a:gd name="connsiteY5" fmla="*/ 109886 h 120053"/>
              <a:gd name="connsiteX6" fmla="*/ 240632 w 259882"/>
              <a:gd name="connsiteY6" fmla="*/ 109886 h 120053"/>
              <a:gd name="connsiteX7" fmla="*/ 259882 w 259882"/>
              <a:gd name="connsiteY7" fmla="*/ 81010 h 12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882" h="120053">
                <a:moveTo>
                  <a:pt x="0" y="81010"/>
                </a:moveTo>
                <a:cubicBezTo>
                  <a:pt x="6417" y="55343"/>
                  <a:pt x="2033" y="24096"/>
                  <a:pt x="19251" y="4008"/>
                </a:cubicBezTo>
                <a:cubicBezTo>
                  <a:pt x="27860" y="-6036"/>
                  <a:pt x="47796" y="4922"/>
                  <a:pt x="57752" y="13633"/>
                </a:cubicBezTo>
                <a:cubicBezTo>
                  <a:pt x="75164" y="28868"/>
                  <a:pt x="83419" y="52134"/>
                  <a:pt x="96253" y="71385"/>
                </a:cubicBezTo>
                <a:cubicBezTo>
                  <a:pt x="102670" y="81010"/>
                  <a:pt x="104052" y="98625"/>
                  <a:pt x="115504" y="100261"/>
                </a:cubicBezTo>
                <a:lnTo>
                  <a:pt x="182880" y="109886"/>
                </a:lnTo>
                <a:cubicBezTo>
                  <a:pt x="202130" y="116303"/>
                  <a:pt x="221382" y="129136"/>
                  <a:pt x="240632" y="109886"/>
                </a:cubicBezTo>
                <a:cubicBezTo>
                  <a:pt x="272552" y="77966"/>
                  <a:pt x="233382" y="81010"/>
                  <a:pt x="259882" y="8101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5" name="Freihandform 6">
            <a:extLst>
              <a:ext uri="{FF2B5EF4-FFF2-40B4-BE49-F238E27FC236}">
                <a16:creationId xmlns:a16="http://schemas.microsoft.com/office/drawing/2014/main" id="{3C478F85-30EE-4F19-958C-AA590358D650}"/>
              </a:ext>
            </a:extLst>
          </p:cNvPr>
          <p:cNvSpPr/>
          <p:nvPr/>
        </p:nvSpPr>
        <p:spPr>
          <a:xfrm>
            <a:off x="3303555" y="5414221"/>
            <a:ext cx="269508" cy="68462"/>
          </a:xfrm>
          <a:custGeom>
            <a:avLst/>
            <a:gdLst>
              <a:gd name="connsiteX0" fmla="*/ 0 w 269508"/>
              <a:gd name="connsiteY0" fmla="*/ 1085 h 68462"/>
              <a:gd name="connsiteX1" fmla="*/ 48127 w 269508"/>
              <a:gd name="connsiteY1" fmla="*/ 20336 h 68462"/>
              <a:gd name="connsiteX2" fmla="*/ 77002 w 269508"/>
              <a:gd name="connsiteY2" fmla="*/ 29961 h 68462"/>
              <a:gd name="connsiteX3" fmla="*/ 105878 w 269508"/>
              <a:gd name="connsiteY3" fmla="*/ 20336 h 68462"/>
              <a:gd name="connsiteX4" fmla="*/ 134754 w 269508"/>
              <a:gd name="connsiteY4" fmla="*/ 1085 h 68462"/>
              <a:gd name="connsiteX5" fmla="*/ 173255 w 269508"/>
              <a:gd name="connsiteY5" fmla="*/ 58837 h 68462"/>
              <a:gd name="connsiteX6" fmla="*/ 202131 w 269508"/>
              <a:gd name="connsiteY6" fmla="*/ 68462 h 68462"/>
              <a:gd name="connsiteX7" fmla="*/ 231007 w 269508"/>
              <a:gd name="connsiteY7" fmla="*/ 49212 h 68462"/>
              <a:gd name="connsiteX8" fmla="*/ 259882 w 269508"/>
              <a:gd name="connsiteY8" fmla="*/ 39586 h 68462"/>
              <a:gd name="connsiteX9" fmla="*/ 269508 w 269508"/>
              <a:gd name="connsiteY9" fmla="*/ 20336 h 6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508" h="68462">
                <a:moveTo>
                  <a:pt x="0" y="1085"/>
                </a:moveTo>
                <a:cubicBezTo>
                  <a:pt x="16042" y="7502"/>
                  <a:pt x="31949" y="14269"/>
                  <a:pt x="48127" y="20336"/>
                </a:cubicBezTo>
                <a:cubicBezTo>
                  <a:pt x="57627" y="23898"/>
                  <a:pt x="66856" y="29961"/>
                  <a:pt x="77002" y="29961"/>
                </a:cubicBezTo>
                <a:cubicBezTo>
                  <a:pt x="87148" y="29961"/>
                  <a:pt x="96253" y="23544"/>
                  <a:pt x="105878" y="20336"/>
                </a:cubicBezTo>
                <a:cubicBezTo>
                  <a:pt x="115503" y="13919"/>
                  <a:pt x="124710" y="-4654"/>
                  <a:pt x="134754" y="1085"/>
                </a:cubicBezTo>
                <a:cubicBezTo>
                  <a:pt x="154842" y="12564"/>
                  <a:pt x="151306" y="51521"/>
                  <a:pt x="173255" y="58837"/>
                </a:cubicBezTo>
                <a:lnTo>
                  <a:pt x="202131" y="68462"/>
                </a:lnTo>
                <a:cubicBezTo>
                  <a:pt x="211756" y="62045"/>
                  <a:pt x="220660" y="54385"/>
                  <a:pt x="231007" y="49212"/>
                </a:cubicBezTo>
                <a:cubicBezTo>
                  <a:pt x="240082" y="44675"/>
                  <a:pt x="251765" y="45673"/>
                  <a:pt x="259882" y="39586"/>
                </a:cubicBezTo>
                <a:cubicBezTo>
                  <a:pt x="265621" y="35281"/>
                  <a:pt x="266299" y="26753"/>
                  <a:pt x="269508" y="2033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6" name="Freihandform 7">
            <a:extLst>
              <a:ext uri="{FF2B5EF4-FFF2-40B4-BE49-F238E27FC236}">
                <a16:creationId xmlns:a16="http://schemas.microsoft.com/office/drawing/2014/main" id="{79908F83-148E-47CB-8700-3F708BBDB00B}"/>
              </a:ext>
            </a:extLst>
          </p:cNvPr>
          <p:cNvSpPr/>
          <p:nvPr/>
        </p:nvSpPr>
        <p:spPr>
          <a:xfrm>
            <a:off x="3313181" y="6166077"/>
            <a:ext cx="259882" cy="114392"/>
          </a:xfrm>
          <a:custGeom>
            <a:avLst/>
            <a:gdLst>
              <a:gd name="connsiteX0" fmla="*/ 0 w 259882"/>
              <a:gd name="connsiteY0" fmla="*/ 0 h 114392"/>
              <a:gd name="connsiteX1" fmla="*/ 86627 w 259882"/>
              <a:gd name="connsiteY1" fmla="*/ 105878 h 114392"/>
              <a:gd name="connsiteX2" fmla="*/ 144379 w 259882"/>
              <a:gd name="connsiteY2" fmla="*/ 57751 h 114392"/>
              <a:gd name="connsiteX3" fmla="*/ 173254 w 259882"/>
              <a:gd name="connsiteY3" fmla="*/ 38501 h 114392"/>
              <a:gd name="connsiteX4" fmla="*/ 182880 w 259882"/>
              <a:gd name="connsiteY4" fmla="*/ 9625 h 114392"/>
              <a:gd name="connsiteX5" fmla="*/ 240631 w 259882"/>
              <a:gd name="connsiteY5" fmla="*/ 48126 h 114392"/>
              <a:gd name="connsiteX6" fmla="*/ 259882 w 259882"/>
              <a:gd name="connsiteY6" fmla="*/ 48126 h 1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82" h="114392">
                <a:moveTo>
                  <a:pt x="0" y="0"/>
                </a:moveTo>
                <a:cubicBezTo>
                  <a:pt x="28876" y="35293"/>
                  <a:pt x="48269" y="81219"/>
                  <a:pt x="86627" y="105878"/>
                </a:cubicBezTo>
                <a:cubicBezTo>
                  <a:pt x="136223" y="137761"/>
                  <a:pt x="133958" y="70778"/>
                  <a:pt x="144379" y="57751"/>
                </a:cubicBezTo>
                <a:cubicBezTo>
                  <a:pt x="151605" y="48718"/>
                  <a:pt x="163629" y="44918"/>
                  <a:pt x="173254" y="38501"/>
                </a:cubicBezTo>
                <a:cubicBezTo>
                  <a:pt x="176463" y="28876"/>
                  <a:pt x="173460" y="13393"/>
                  <a:pt x="182880" y="9625"/>
                </a:cubicBezTo>
                <a:cubicBezTo>
                  <a:pt x="224329" y="-6955"/>
                  <a:pt x="221279" y="33612"/>
                  <a:pt x="240631" y="48126"/>
                </a:cubicBezTo>
                <a:cubicBezTo>
                  <a:pt x="245765" y="51976"/>
                  <a:pt x="253465" y="48126"/>
                  <a:pt x="259882" y="4812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7" name="Freihandform 10">
            <a:extLst>
              <a:ext uri="{FF2B5EF4-FFF2-40B4-BE49-F238E27FC236}">
                <a16:creationId xmlns:a16="http://schemas.microsoft.com/office/drawing/2014/main" id="{3FFD6EA3-AE7E-4AB9-960F-F455414C46BD}"/>
              </a:ext>
            </a:extLst>
          </p:cNvPr>
          <p:cNvSpPr/>
          <p:nvPr/>
        </p:nvSpPr>
        <p:spPr>
          <a:xfrm>
            <a:off x="4554840" y="3942055"/>
            <a:ext cx="365760" cy="29563"/>
          </a:xfrm>
          <a:custGeom>
            <a:avLst/>
            <a:gdLst>
              <a:gd name="connsiteX0" fmla="*/ 0 w 365760"/>
              <a:gd name="connsiteY0" fmla="*/ 29462 h 29563"/>
              <a:gd name="connsiteX1" fmla="*/ 48126 w 365760"/>
              <a:gd name="connsiteY1" fmla="*/ 19837 h 29563"/>
              <a:gd name="connsiteX2" fmla="*/ 77002 w 365760"/>
              <a:gd name="connsiteY2" fmla="*/ 29462 h 29563"/>
              <a:gd name="connsiteX3" fmla="*/ 125128 w 365760"/>
              <a:gd name="connsiteY3" fmla="*/ 10211 h 29563"/>
              <a:gd name="connsiteX4" fmla="*/ 154004 w 365760"/>
              <a:gd name="connsiteY4" fmla="*/ 586 h 29563"/>
              <a:gd name="connsiteX5" fmla="*/ 202130 w 365760"/>
              <a:gd name="connsiteY5" fmla="*/ 10211 h 29563"/>
              <a:gd name="connsiteX6" fmla="*/ 298383 w 365760"/>
              <a:gd name="connsiteY6" fmla="*/ 586 h 29563"/>
              <a:gd name="connsiteX7" fmla="*/ 365760 w 365760"/>
              <a:gd name="connsiteY7" fmla="*/ 586 h 2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 h="29563">
                <a:moveTo>
                  <a:pt x="0" y="29462"/>
                </a:moveTo>
                <a:cubicBezTo>
                  <a:pt x="16042" y="26254"/>
                  <a:pt x="31766" y="19837"/>
                  <a:pt x="48126" y="19837"/>
                </a:cubicBezTo>
                <a:cubicBezTo>
                  <a:pt x="58272" y="19837"/>
                  <a:pt x="66934" y="30721"/>
                  <a:pt x="77002" y="29462"/>
                </a:cubicBezTo>
                <a:cubicBezTo>
                  <a:pt x="94146" y="27319"/>
                  <a:pt x="108950" y="16278"/>
                  <a:pt x="125128" y="10211"/>
                </a:cubicBezTo>
                <a:cubicBezTo>
                  <a:pt x="134628" y="6648"/>
                  <a:pt x="144379" y="3794"/>
                  <a:pt x="154004" y="586"/>
                </a:cubicBezTo>
                <a:cubicBezTo>
                  <a:pt x="170046" y="3794"/>
                  <a:pt x="185770" y="10211"/>
                  <a:pt x="202130" y="10211"/>
                </a:cubicBezTo>
                <a:cubicBezTo>
                  <a:pt x="234374" y="10211"/>
                  <a:pt x="266194" y="2479"/>
                  <a:pt x="298383" y="586"/>
                </a:cubicBezTo>
                <a:cubicBezTo>
                  <a:pt x="320803" y="-733"/>
                  <a:pt x="343301" y="586"/>
                  <a:pt x="365760" y="58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8" name="Freihandform 13">
            <a:extLst>
              <a:ext uri="{FF2B5EF4-FFF2-40B4-BE49-F238E27FC236}">
                <a16:creationId xmlns:a16="http://schemas.microsoft.com/office/drawing/2014/main" id="{DC3BE4C6-A627-4158-B8CF-CFBDE5C4D56B}"/>
              </a:ext>
            </a:extLst>
          </p:cNvPr>
          <p:cNvSpPr/>
          <p:nvPr/>
        </p:nvSpPr>
        <p:spPr>
          <a:xfrm>
            <a:off x="4554840" y="4674161"/>
            <a:ext cx="356134" cy="49855"/>
          </a:xfrm>
          <a:custGeom>
            <a:avLst/>
            <a:gdLst>
              <a:gd name="connsiteX0" fmla="*/ 0 w 356134"/>
              <a:gd name="connsiteY0" fmla="*/ 28876 h 49855"/>
              <a:gd name="connsiteX1" fmla="*/ 134753 w 356134"/>
              <a:gd name="connsiteY1" fmla="*/ 28876 h 49855"/>
              <a:gd name="connsiteX2" fmla="*/ 163629 w 356134"/>
              <a:gd name="connsiteY2" fmla="*/ 9625 h 49855"/>
              <a:gd name="connsiteX3" fmla="*/ 192505 w 356134"/>
              <a:gd name="connsiteY3" fmla="*/ 19251 h 49855"/>
              <a:gd name="connsiteX4" fmla="*/ 259882 w 356134"/>
              <a:gd name="connsiteY4" fmla="*/ 0 h 49855"/>
              <a:gd name="connsiteX5" fmla="*/ 308008 w 356134"/>
              <a:gd name="connsiteY5" fmla="*/ 48126 h 49855"/>
              <a:gd name="connsiteX6" fmla="*/ 356134 w 356134"/>
              <a:gd name="connsiteY6" fmla="*/ 48126 h 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134" h="49855">
                <a:moveTo>
                  <a:pt x="0" y="28876"/>
                </a:moveTo>
                <a:cubicBezTo>
                  <a:pt x="56233" y="35905"/>
                  <a:pt x="81767" y="46538"/>
                  <a:pt x="134753" y="28876"/>
                </a:cubicBezTo>
                <a:cubicBezTo>
                  <a:pt x="145728" y="25218"/>
                  <a:pt x="154004" y="16042"/>
                  <a:pt x="163629" y="9625"/>
                </a:cubicBezTo>
                <a:cubicBezTo>
                  <a:pt x="173254" y="12834"/>
                  <a:pt x="182359" y="19251"/>
                  <a:pt x="192505" y="19251"/>
                </a:cubicBezTo>
                <a:cubicBezTo>
                  <a:pt x="204587" y="19251"/>
                  <a:pt x="246268" y="4538"/>
                  <a:pt x="259882" y="0"/>
                </a:cubicBezTo>
                <a:cubicBezTo>
                  <a:pt x="272716" y="19252"/>
                  <a:pt x="282339" y="41709"/>
                  <a:pt x="308008" y="48126"/>
                </a:cubicBezTo>
                <a:cubicBezTo>
                  <a:pt x="323571" y="52017"/>
                  <a:pt x="340092" y="48126"/>
                  <a:pt x="356134" y="4812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9" name="Freihandform 14">
            <a:extLst>
              <a:ext uri="{FF2B5EF4-FFF2-40B4-BE49-F238E27FC236}">
                <a16:creationId xmlns:a16="http://schemas.microsoft.com/office/drawing/2014/main" id="{AB434E4B-3F5D-4E39-9277-9236B8FF06C1}"/>
              </a:ext>
            </a:extLst>
          </p:cNvPr>
          <p:cNvSpPr/>
          <p:nvPr/>
        </p:nvSpPr>
        <p:spPr>
          <a:xfrm>
            <a:off x="4545214" y="5433995"/>
            <a:ext cx="365760" cy="39063"/>
          </a:xfrm>
          <a:custGeom>
            <a:avLst/>
            <a:gdLst>
              <a:gd name="connsiteX0" fmla="*/ 0 w 365760"/>
              <a:gd name="connsiteY0" fmla="*/ 19812 h 39063"/>
              <a:gd name="connsiteX1" fmla="*/ 57752 w 365760"/>
              <a:gd name="connsiteY1" fmla="*/ 562 h 39063"/>
              <a:gd name="connsiteX2" fmla="*/ 86628 w 365760"/>
              <a:gd name="connsiteY2" fmla="*/ 29438 h 39063"/>
              <a:gd name="connsiteX3" fmla="*/ 125129 w 365760"/>
              <a:gd name="connsiteY3" fmla="*/ 39063 h 39063"/>
              <a:gd name="connsiteX4" fmla="*/ 163630 w 365760"/>
              <a:gd name="connsiteY4" fmla="*/ 19812 h 39063"/>
              <a:gd name="connsiteX5" fmla="*/ 192506 w 365760"/>
              <a:gd name="connsiteY5" fmla="*/ 562 h 39063"/>
              <a:gd name="connsiteX6" fmla="*/ 211756 w 365760"/>
              <a:gd name="connsiteY6" fmla="*/ 29438 h 39063"/>
              <a:gd name="connsiteX7" fmla="*/ 298383 w 365760"/>
              <a:gd name="connsiteY7" fmla="*/ 29438 h 39063"/>
              <a:gd name="connsiteX8" fmla="*/ 327259 w 365760"/>
              <a:gd name="connsiteY8" fmla="*/ 19812 h 39063"/>
              <a:gd name="connsiteX9" fmla="*/ 365760 w 365760"/>
              <a:gd name="connsiteY9" fmla="*/ 10187 h 3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60" h="39063">
                <a:moveTo>
                  <a:pt x="0" y="19812"/>
                </a:moveTo>
                <a:cubicBezTo>
                  <a:pt x="19251" y="13395"/>
                  <a:pt x="37584" y="-1679"/>
                  <a:pt x="57752" y="562"/>
                </a:cubicBezTo>
                <a:cubicBezTo>
                  <a:pt x="71281" y="2065"/>
                  <a:pt x="74809" y="22684"/>
                  <a:pt x="86628" y="29438"/>
                </a:cubicBezTo>
                <a:cubicBezTo>
                  <a:pt x="98114" y="36001"/>
                  <a:pt x="112295" y="35855"/>
                  <a:pt x="125129" y="39063"/>
                </a:cubicBezTo>
                <a:cubicBezTo>
                  <a:pt x="137963" y="32646"/>
                  <a:pt x="151172" y="26931"/>
                  <a:pt x="163630" y="19812"/>
                </a:cubicBezTo>
                <a:cubicBezTo>
                  <a:pt x="173674" y="14073"/>
                  <a:pt x="181163" y="-1707"/>
                  <a:pt x="192506" y="562"/>
                </a:cubicBezTo>
                <a:cubicBezTo>
                  <a:pt x="203849" y="2831"/>
                  <a:pt x="205339" y="19813"/>
                  <a:pt x="211756" y="29438"/>
                </a:cubicBezTo>
                <a:cubicBezTo>
                  <a:pt x="280482" y="6529"/>
                  <a:pt x="252624" y="-1069"/>
                  <a:pt x="298383" y="29438"/>
                </a:cubicBezTo>
                <a:cubicBezTo>
                  <a:pt x="308008" y="26229"/>
                  <a:pt x="318184" y="24349"/>
                  <a:pt x="327259" y="19812"/>
                </a:cubicBezTo>
                <a:cubicBezTo>
                  <a:pt x="363538" y="1673"/>
                  <a:pt x="346532" y="-9041"/>
                  <a:pt x="365760" y="1018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0" name="Freihandform 15">
            <a:extLst>
              <a:ext uri="{FF2B5EF4-FFF2-40B4-BE49-F238E27FC236}">
                <a16:creationId xmlns:a16="http://schemas.microsoft.com/office/drawing/2014/main" id="{FC54635E-787D-4C91-B6E2-274698E59EFA}"/>
              </a:ext>
            </a:extLst>
          </p:cNvPr>
          <p:cNvSpPr/>
          <p:nvPr/>
        </p:nvSpPr>
        <p:spPr>
          <a:xfrm>
            <a:off x="4545214" y="6154403"/>
            <a:ext cx="365760" cy="59800"/>
          </a:xfrm>
          <a:custGeom>
            <a:avLst/>
            <a:gdLst>
              <a:gd name="connsiteX0" fmla="*/ 0 w 365760"/>
              <a:gd name="connsiteY0" fmla="*/ 59800 h 59800"/>
              <a:gd name="connsiteX1" fmla="*/ 115503 w 365760"/>
              <a:gd name="connsiteY1" fmla="*/ 11674 h 59800"/>
              <a:gd name="connsiteX2" fmla="*/ 134754 w 365760"/>
              <a:gd name="connsiteY2" fmla="*/ 50175 h 59800"/>
              <a:gd name="connsiteX3" fmla="*/ 202131 w 365760"/>
              <a:gd name="connsiteY3" fmla="*/ 40550 h 59800"/>
              <a:gd name="connsiteX4" fmla="*/ 250257 w 365760"/>
              <a:gd name="connsiteY4" fmla="*/ 2049 h 59800"/>
              <a:gd name="connsiteX5" fmla="*/ 259882 w 365760"/>
              <a:gd name="connsiteY5" fmla="*/ 30924 h 59800"/>
              <a:gd name="connsiteX6" fmla="*/ 279133 w 365760"/>
              <a:gd name="connsiteY6" fmla="*/ 59800 h 59800"/>
              <a:gd name="connsiteX7" fmla="*/ 308009 w 365760"/>
              <a:gd name="connsiteY7" fmla="*/ 50175 h 59800"/>
              <a:gd name="connsiteX8" fmla="*/ 327259 w 365760"/>
              <a:gd name="connsiteY8" fmla="*/ 21299 h 59800"/>
              <a:gd name="connsiteX9" fmla="*/ 365760 w 365760"/>
              <a:gd name="connsiteY9" fmla="*/ 59800 h 5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60" h="59800">
                <a:moveTo>
                  <a:pt x="0" y="59800"/>
                </a:moveTo>
                <a:cubicBezTo>
                  <a:pt x="38501" y="43758"/>
                  <a:pt x="73900" y="14646"/>
                  <a:pt x="115503" y="11674"/>
                </a:cubicBezTo>
                <a:cubicBezTo>
                  <a:pt x="129815" y="10652"/>
                  <a:pt x="121142" y="45638"/>
                  <a:pt x="134754" y="50175"/>
                </a:cubicBezTo>
                <a:cubicBezTo>
                  <a:pt x="156277" y="57349"/>
                  <a:pt x="179672" y="43758"/>
                  <a:pt x="202131" y="40550"/>
                </a:cubicBezTo>
                <a:cubicBezTo>
                  <a:pt x="208078" y="31629"/>
                  <a:pt x="227010" y="-9574"/>
                  <a:pt x="250257" y="2049"/>
                </a:cubicBezTo>
                <a:cubicBezTo>
                  <a:pt x="259332" y="6586"/>
                  <a:pt x="255345" y="21849"/>
                  <a:pt x="259882" y="30924"/>
                </a:cubicBezTo>
                <a:cubicBezTo>
                  <a:pt x="265056" y="41271"/>
                  <a:pt x="272716" y="50175"/>
                  <a:pt x="279133" y="59800"/>
                </a:cubicBezTo>
                <a:cubicBezTo>
                  <a:pt x="288758" y="56592"/>
                  <a:pt x="300086" y="56513"/>
                  <a:pt x="308009" y="50175"/>
                </a:cubicBezTo>
                <a:cubicBezTo>
                  <a:pt x="317042" y="42948"/>
                  <a:pt x="315916" y="23568"/>
                  <a:pt x="327259" y="21299"/>
                </a:cubicBezTo>
                <a:cubicBezTo>
                  <a:pt x="348377" y="17075"/>
                  <a:pt x="359474" y="47229"/>
                  <a:pt x="365760" y="5980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1" name="Textfeld 180">
            <a:extLst>
              <a:ext uri="{FF2B5EF4-FFF2-40B4-BE49-F238E27FC236}">
                <a16:creationId xmlns:a16="http://schemas.microsoft.com/office/drawing/2014/main" id="{EDC7E48C-6256-4FBB-9041-1A6C3D83BF4B}"/>
              </a:ext>
            </a:extLst>
          </p:cNvPr>
          <p:cNvSpPr txBox="1"/>
          <p:nvPr/>
        </p:nvSpPr>
        <p:spPr>
          <a:xfrm>
            <a:off x="809752" y="6308208"/>
            <a:ext cx="7381036" cy="584775"/>
          </a:xfrm>
          <a:prstGeom prst="rect">
            <a:avLst/>
          </a:prstGeom>
          <a:noFill/>
        </p:spPr>
        <p:txBody>
          <a:bodyPr wrap="square" rtlCol="0">
            <a:spAutoFit/>
          </a:bodyPr>
          <a:lstStyle/>
          <a:p>
            <a:r>
              <a:rPr lang="de-DE" sz="1600" dirty="0"/>
              <a:t>Note: In BIPDs, </a:t>
            </a:r>
            <a:r>
              <a:rPr lang="de-DE" sz="1600" dirty="0" err="1"/>
              <a:t>lateralized</a:t>
            </a:r>
            <a:r>
              <a:rPr lang="de-DE" sz="1600" dirty="0"/>
              <a:t> </a:t>
            </a:r>
            <a:r>
              <a:rPr lang="de-DE" sz="1600" dirty="0" err="1"/>
              <a:t>patterns</a:t>
            </a:r>
            <a:r>
              <a:rPr lang="de-DE" sz="1600" dirty="0"/>
              <a:t> occur on each </a:t>
            </a:r>
            <a:r>
              <a:rPr lang="de-DE" sz="1600" dirty="0" err="1"/>
              <a:t>hemisphere</a:t>
            </a:r>
            <a:r>
              <a:rPr lang="de-DE" sz="1600" dirty="0"/>
              <a:t> </a:t>
            </a:r>
            <a:r>
              <a:rPr lang="de-DE" sz="1600" dirty="0" err="1"/>
              <a:t>asynchronously</a:t>
            </a:r>
            <a:r>
              <a:rPr lang="de-DE" sz="1600" dirty="0"/>
              <a:t> </a:t>
            </a:r>
            <a:r>
              <a:rPr lang="en-US" sz="1600" dirty="0"/>
              <a:t>and at different frequencies</a:t>
            </a:r>
            <a:r>
              <a:rPr lang="de-DE" sz="1600" dirty="0"/>
              <a:t>. </a:t>
            </a:r>
            <a:endParaRPr lang="de-AT" sz="1600" dirty="0"/>
          </a:p>
        </p:txBody>
      </p:sp>
      <p:sp>
        <p:nvSpPr>
          <p:cNvPr id="182" name="Textfeld 182">
            <a:extLst>
              <a:ext uri="{FF2B5EF4-FFF2-40B4-BE49-F238E27FC236}">
                <a16:creationId xmlns:a16="http://schemas.microsoft.com/office/drawing/2014/main" id="{5B79DFEB-ADA2-4A6C-9019-0B16CDC96DBF}"/>
              </a:ext>
            </a:extLst>
          </p:cNvPr>
          <p:cNvSpPr txBox="1"/>
          <p:nvPr/>
        </p:nvSpPr>
        <p:spPr>
          <a:xfrm>
            <a:off x="7424120" y="870498"/>
            <a:ext cx="1403093" cy="830997"/>
          </a:xfrm>
          <a:prstGeom prst="rect">
            <a:avLst/>
          </a:prstGeom>
          <a:noFill/>
          <a:ln>
            <a:solidFill>
              <a:schemeClr val="tx1"/>
            </a:solidFill>
          </a:ln>
        </p:spPr>
        <p:txBody>
          <a:bodyPr wrap="square" rtlCol="0">
            <a:spAutoFit/>
          </a:bodyPr>
          <a:lstStyle/>
          <a:p>
            <a:pPr algn="ctr"/>
            <a:r>
              <a:rPr lang="de-DE" sz="1600" dirty="0"/>
              <a:t>Periodic discharges over the left</a:t>
            </a:r>
            <a:endParaRPr lang="de-AT" sz="1600" dirty="0"/>
          </a:p>
        </p:txBody>
      </p:sp>
      <p:sp>
        <p:nvSpPr>
          <p:cNvPr id="183" name="Textfeld 183">
            <a:extLst>
              <a:ext uri="{FF2B5EF4-FFF2-40B4-BE49-F238E27FC236}">
                <a16:creationId xmlns:a16="http://schemas.microsoft.com/office/drawing/2014/main" id="{34250FC6-84D9-4023-8839-D01E4E1BA6A7}"/>
              </a:ext>
            </a:extLst>
          </p:cNvPr>
          <p:cNvSpPr txBox="1"/>
          <p:nvPr/>
        </p:nvSpPr>
        <p:spPr>
          <a:xfrm>
            <a:off x="7426855" y="4655188"/>
            <a:ext cx="1404547" cy="1077218"/>
          </a:xfrm>
          <a:prstGeom prst="rect">
            <a:avLst/>
          </a:prstGeom>
          <a:noFill/>
          <a:ln>
            <a:solidFill>
              <a:schemeClr val="tx1"/>
            </a:solidFill>
          </a:ln>
        </p:spPr>
        <p:txBody>
          <a:bodyPr wrap="square" rtlCol="0">
            <a:spAutoFit/>
          </a:bodyPr>
          <a:lstStyle/>
          <a:p>
            <a:pPr algn="ctr"/>
            <a:r>
              <a:rPr lang="de-DE" sz="1600" dirty="0"/>
              <a:t>Independent periodic discharges over the right</a:t>
            </a:r>
            <a:endParaRPr lang="de-AT" sz="1600" dirty="0"/>
          </a:p>
        </p:txBody>
      </p:sp>
      <p:sp>
        <p:nvSpPr>
          <p:cNvPr id="184" name="Rechteck 22">
            <a:extLst>
              <a:ext uri="{FF2B5EF4-FFF2-40B4-BE49-F238E27FC236}">
                <a16:creationId xmlns:a16="http://schemas.microsoft.com/office/drawing/2014/main" id="{6C137593-8E99-4043-A43F-C1CE9B654FEC}"/>
              </a:ext>
            </a:extLst>
          </p:cNvPr>
          <p:cNvSpPr/>
          <p:nvPr/>
        </p:nvSpPr>
        <p:spPr>
          <a:xfrm>
            <a:off x="3146166" y="879988"/>
            <a:ext cx="191491" cy="79884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5" name="Rechteck 22">
            <a:extLst>
              <a:ext uri="{FF2B5EF4-FFF2-40B4-BE49-F238E27FC236}">
                <a16:creationId xmlns:a16="http://schemas.microsoft.com/office/drawing/2014/main" id="{9F88922D-3A9E-4021-BECF-37C3F9EF7B8B}"/>
              </a:ext>
            </a:extLst>
          </p:cNvPr>
          <p:cNvSpPr/>
          <p:nvPr/>
        </p:nvSpPr>
        <p:spPr>
          <a:xfrm>
            <a:off x="4318634" y="894695"/>
            <a:ext cx="191491" cy="79884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6" name="Rechteck 22">
            <a:extLst>
              <a:ext uri="{FF2B5EF4-FFF2-40B4-BE49-F238E27FC236}">
                <a16:creationId xmlns:a16="http://schemas.microsoft.com/office/drawing/2014/main" id="{CE406E57-0CEC-4E8A-96BC-014CE27DC9CF}"/>
              </a:ext>
            </a:extLst>
          </p:cNvPr>
          <p:cNvSpPr/>
          <p:nvPr/>
        </p:nvSpPr>
        <p:spPr>
          <a:xfrm>
            <a:off x="5317349" y="860557"/>
            <a:ext cx="191491" cy="79884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7" name="Rechteck 22">
            <a:extLst>
              <a:ext uri="{FF2B5EF4-FFF2-40B4-BE49-F238E27FC236}">
                <a16:creationId xmlns:a16="http://schemas.microsoft.com/office/drawing/2014/main" id="{3414E359-FC6F-4D95-BFAC-8119CC8ACC84}"/>
              </a:ext>
            </a:extLst>
          </p:cNvPr>
          <p:cNvSpPr/>
          <p:nvPr/>
        </p:nvSpPr>
        <p:spPr>
          <a:xfrm>
            <a:off x="6608250" y="851113"/>
            <a:ext cx="191491" cy="79884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nvGrpSpPr>
          <p:cNvPr id="188" name="Gruppieren 134">
            <a:extLst>
              <a:ext uri="{FF2B5EF4-FFF2-40B4-BE49-F238E27FC236}">
                <a16:creationId xmlns:a16="http://schemas.microsoft.com/office/drawing/2014/main" id="{1EAEE799-16DD-4990-A6DD-33876488B538}"/>
              </a:ext>
            </a:extLst>
          </p:cNvPr>
          <p:cNvGrpSpPr/>
          <p:nvPr/>
        </p:nvGrpSpPr>
        <p:grpSpPr>
          <a:xfrm>
            <a:off x="2102544" y="3926553"/>
            <a:ext cx="190500" cy="2273904"/>
            <a:chOff x="3457242" y="3873861"/>
            <a:chExt cx="190500" cy="2273904"/>
          </a:xfrm>
        </p:grpSpPr>
        <p:cxnSp>
          <p:nvCxnSpPr>
            <p:cNvPr id="189" name="Gerader Verbinder 136">
              <a:extLst>
                <a:ext uri="{FF2B5EF4-FFF2-40B4-BE49-F238E27FC236}">
                  <a16:creationId xmlns:a16="http://schemas.microsoft.com/office/drawing/2014/main" id="{E4C68C6C-9BE2-4C2D-9100-A5D7827CA4A2}"/>
                </a:ext>
              </a:extLst>
            </p:cNvPr>
            <p:cNvCxnSpPr/>
            <p:nvPr/>
          </p:nvCxnSpPr>
          <p:spPr>
            <a:xfrm>
              <a:off x="3462497" y="4638098"/>
              <a:ext cx="65690"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0" name="Gerader Verbinder 137">
              <a:extLst>
                <a:ext uri="{FF2B5EF4-FFF2-40B4-BE49-F238E27FC236}">
                  <a16:creationId xmlns:a16="http://schemas.microsoft.com/office/drawing/2014/main" id="{4613532C-FACE-4904-93E5-9A45BD3AE740}"/>
                </a:ext>
              </a:extLst>
            </p:cNvPr>
            <p:cNvCxnSpPr>
              <a:cxnSpLocks/>
            </p:cNvCxnSpPr>
            <p:nvPr/>
          </p:nvCxnSpPr>
          <p:spPr>
            <a:xfrm flipV="1">
              <a:off x="3528187" y="4638098"/>
              <a:ext cx="119555"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1" name="Gerader Verbinder 138">
              <a:extLst>
                <a:ext uri="{FF2B5EF4-FFF2-40B4-BE49-F238E27FC236}">
                  <a16:creationId xmlns:a16="http://schemas.microsoft.com/office/drawing/2014/main" id="{2DE1EF42-6B5A-4749-BFC9-521BA47542BB}"/>
                </a:ext>
              </a:extLst>
            </p:cNvPr>
            <p:cNvCxnSpPr/>
            <p:nvPr/>
          </p:nvCxnSpPr>
          <p:spPr>
            <a:xfrm flipV="1">
              <a:off x="3462497" y="5069144"/>
              <a:ext cx="65690" cy="31005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2" name="Gerader Verbinder 151">
              <a:extLst>
                <a:ext uri="{FF2B5EF4-FFF2-40B4-BE49-F238E27FC236}">
                  <a16:creationId xmlns:a16="http://schemas.microsoft.com/office/drawing/2014/main" id="{C8646938-3E0F-4AE6-92CF-E224CB182D30}"/>
                </a:ext>
              </a:extLst>
            </p:cNvPr>
            <p:cNvCxnSpPr/>
            <p:nvPr/>
          </p:nvCxnSpPr>
          <p:spPr>
            <a:xfrm>
              <a:off x="3528187" y="5069144"/>
              <a:ext cx="119555" cy="3100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3" name="Gerader Verbinder 152">
              <a:extLst>
                <a:ext uri="{FF2B5EF4-FFF2-40B4-BE49-F238E27FC236}">
                  <a16:creationId xmlns:a16="http://schemas.microsoft.com/office/drawing/2014/main" id="{E88180F9-4853-46C6-9372-E473AB4E2590}"/>
                </a:ext>
              </a:extLst>
            </p:cNvPr>
            <p:cNvCxnSpPr/>
            <p:nvPr/>
          </p:nvCxnSpPr>
          <p:spPr>
            <a:xfrm flipV="1">
              <a:off x="3462497" y="5974343"/>
              <a:ext cx="65690" cy="17342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4" name="Gerader Verbinder 153">
              <a:extLst>
                <a:ext uri="{FF2B5EF4-FFF2-40B4-BE49-F238E27FC236}">
                  <a16:creationId xmlns:a16="http://schemas.microsoft.com/office/drawing/2014/main" id="{CFACD6A3-8013-43B1-9442-94998A783A71}"/>
                </a:ext>
              </a:extLst>
            </p:cNvPr>
            <p:cNvCxnSpPr/>
            <p:nvPr/>
          </p:nvCxnSpPr>
          <p:spPr>
            <a:xfrm>
              <a:off x="3528187" y="5974343"/>
              <a:ext cx="119555" cy="17342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5" name="Gerader Verbinder 154">
              <a:extLst>
                <a:ext uri="{FF2B5EF4-FFF2-40B4-BE49-F238E27FC236}">
                  <a16:creationId xmlns:a16="http://schemas.microsoft.com/office/drawing/2014/main" id="{0C489105-8CE0-4095-B764-EE0C904B894F}"/>
                </a:ext>
              </a:extLst>
            </p:cNvPr>
            <p:cNvCxnSpPr/>
            <p:nvPr/>
          </p:nvCxnSpPr>
          <p:spPr>
            <a:xfrm rot="10800000" flipV="1">
              <a:off x="3582052" y="3873861"/>
              <a:ext cx="60435"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57">
              <a:extLst>
                <a:ext uri="{FF2B5EF4-FFF2-40B4-BE49-F238E27FC236}">
                  <a16:creationId xmlns:a16="http://schemas.microsoft.com/office/drawing/2014/main" id="{963F2FFC-6979-4EC9-9C06-E0A0252177D0}"/>
                </a:ext>
              </a:extLst>
            </p:cNvPr>
            <p:cNvCxnSpPr/>
            <p:nvPr/>
          </p:nvCxnSpPr>
          <p:spPr>
            <a:xfrm rot="10800000">
              <a:off x="3457242" y="3873861"/>
              <a:ext cx="124810"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24" name="Rechteck 2">
            <a:extLst>
              <a:ext uri="{FF2B5EF4-FFF2-40B4-BE49-F238E27FC236}">
                <a16:creationId xmlns:a16="http://schemas.microsoft.com/office/drawing/2014/main" id="{4BB143D6-BB64-4063-AE96-B05DA3A80AD7}"/>
              </a:ext>
            </a:extLst>
          </p:cNvPr>
          <p:cNvSpPr/>
          <p:nvPr/>
        </p:nvSpPr>
        <p:spPr>
          <a:xfrm>
            <a:off x="6266029" y="4669627"/>
            <a:ext cx="191813" cy="771130"/>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5" name="Rechteck 2">
            <a:extLst>
              <a:ext uri="{FF2B5EF4-FFF2-40B4-BE49-F238E27FC236}">
                <a16:creationId xmlns:a16="http://schemas.microsoft.com/office/drawing/2014/main" id="{E267D846-0C40-46A0-912E-A72929F8AFB9}"/>
              </a:ext>
            </a:extLst>
          </p:cNvPr>
          <p:cNvSpPr/>
          <p:nvPr/>
        </p:nvSpPr>
        <p:spPr>
          <a:xfrm>
            <a:off x="4885479" y="4681597"/>
            <a:ext cx="191813" cy="771130"/>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6" name="Rechteck 2">
            <a:extLst>
              <a:ext uri="{FF2B5EF4-FFF2-40B4-BE49-F238E27FC236}">
                <a16:creationId xmlns:a16="http://schemas.microsoft.com/office/drawing/2014/main" id="{362FA15C-19E0-4201-9719-9D1005173853}"/>
              </a:ext>
            </a:extLst>
          </p:cNvPr>
          <p:cNvSpPr/>
          <p:nvPr/>
        </p:nvSpPr>
        <p:spPr>
          <a:xfrm>
            <a:off x="3573469" y="4661858"/>
            <a:ext cx="191813" cy="771130"/>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3525439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34747" y="6156560"/>
            <a:ext cx="529167" cy="364067"/>
          </a:xfrm>
        </p:spPr>
        <p:txBody>
          <a:bodyPr/>
          <a:lstStyle/>
          <a:p>
            <a:fld id="{6E67549D-2F7D-4768-A2A7-30C380A2B649}" type="slidenum">
              <a:rPr lang="en-GB" smtClean="0"/>
              <a:t>13</a:t>
            </a:fld>
            <a:endParaRPr lang="en-GB" dirty="0"/>
          </a:p>
        </p:txBody>
      </p:sp>
      <p:pic>
        <p:nvPicPr>
          <p:cNvPr id="13" name="Inhaltsplatzhalter 12"/>
          <p:cNvPicPr>
            <a:picLocks noGrp="1" noChangeAspect="1"/>
          </p:cNvPicPr>
          <p:nvPr>
            <p:ph idx="1"/>
          </p:nvPr>
        </p:nvPicPr>
        <p:blipFill rotWithShape="1">
          <a:blip r:embed="rId3"/>
          <a:srcRect t="6357"/>
          <a:stretch/>
        </p:blipFill>
        <p:spPr>
          <a:xfrm>
            <a:off x="206490" y="710134"/>
            <a:ext cx="8667519" cy="5889853"/>
          </a:xfrm>
          <a:prstGeom prst="rect">
            <a:avLst/>
          </a:prstGeom>
        </p:spPr>
      </p:pic>
      <p:sp>
        <p:nvSpPr>
          <p:cNvPr id="14" name="Titel 4"/>
          <p:cNvSpPr txBox="1">
            <a:spLocks/>
          </p:cNvSpPr>
          <p:nvPr/>
        </p:nvSpPr>
        <p:spPr>
          <a:xfrm>
            <a:off x="-556994" y="0"/>
            <a:ext cx="8364862"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1: UNILATERAL INDEPENDANT</a:t>
            </a:r>
          </a:p>
        </p:txBody>
      </p:sp>
      <p:sp>
        <p:nvSpPr>
          <p:cNvPr id="3" name="Rechteck 2"/>
          <p:cNvSpPr/>
          <p:nvPr/>
        </p:nvSpPr>
        <p:spPr>
          <a:xfrm>
            <a:off x="1453878"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Rechteck 14"/>
          <p:cNvSpPr/>
          <p:nvPr/>
        </p:nvSpPr>
        <p:spPr>
          <a:xfrm>
            <a:off x="2051698"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Rechteck 15"/>
          <p:cNvSpPr/>
          <p:nvPr/>
        </p:nvSpPr>
        <p:spPr>
          <a:xfrm>
            <a:off x="2559577"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Rechteck 16"/>
          <p:cNvSpPr/>
          <p:nvPr/>
        </p:nvSpPr>
        <p:spPr>
          <a:xfrm>
            <a:off x="3261434"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Rechteck 17"/>
          <p:cNvSpPr/>
          <p:nvPr/>
        </p:nvSpPr>
        <p:spPr>
          <a:xfrm>
            <a:off x="3900975"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Rechteck 18"/>
          <p:cNvSpPr/>
          <p:nvPr/>
        </p:nvSpPr>
        <p:spPr>
          <a:xfrm>
            <a:off x="4558180"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Rechteck 19"/>
          <p:cNvSpPr/>
          <p:nvPr/>
        </p:nvSpPr>
        <p:spPr>
          <a:xfrm>
            <a:off x="5329407"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Rechteck 20"/>
          <p:cNvSpPr/>
          <p:nvPr/>
        </p:nvSpPr>
        <p:spPr>
          <a:xfrm>
            <a:off x="5844335"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Rechteck 21"/>
          <p:cNvSpPr/>
          <p:nvPr/>
        </p:nvSpPr>
        <p:spPr>
          <a:xfrm>
            <a:off x="6670805"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Rechteck 22"/>
          <p:cNvSpPr/>
          <p:nvPr/>
        </p:nvSpPr>
        <p:spPr>
          <a:xfrm>
            <a:off x="1871816" y="1102716"/>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Rechteck 23"/>
          <p:cNvSpPr/>
          <p:nvPr/>
        </p:nvSpPr>
        <p:spPr>
          <a:xfrm>
            <a:off x="2979845" y="1102717"/>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Rechteck 24"/>
          <p:cNvSpPr/>
          <p:nvPr/>
        </p:nvSpPr>
        <p:spPr>
          <a:xfrm>
            <a:off x="4164611" y="1104808"/>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Rechteck 25"/>
          <p:cNvSpPr/>
          <p:nvPr/>
        </p:nvSpPr>
        <p:spPr>
          <a:xfrm>
            <a:off x="5002818" y="1102715"/>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Rechteck 26"/>
          <p:cNvSpPr/>
          <p:nvPr/>
        </p:nvSpPr>
        <p:spPr>
          <a:xfrm>
            <a:off x="6344216" y="1102715"/>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29" name="Grafik 6">
            <a:extLst>
              <a:ext uri="{FF2B5EF4-FFF2-40B4-BE49-F238E27FC236}">
                <a16:creationId xmlns:a16="http://schemas.microsoft.com/office/drawing/2014/main" id="{D2EAA66F-4F1E-4C9B-8DA7-4430C6EFB9EF}"/>
              </a:ext>
            </a:extLst>
          </p:cNvPr>
          <p:cNvPicPr>
            <a:picLocks noChangeAspect="1"/>
          </p:cNvPicPr>
          <p:nvPr/>
        </p:nvPicPr>
        <p:blipFill>
          <a:blip r:embed="rId4"/>
          <a:stretch>
            <a:fillRect/>
          </a:stretch>
        </p:blipFill>
        <p:spPr>
          <a:xfrm>
            <a:off x="9226385" y="164637"/>
            <a:ext cx="2927648" cy="3903531"/>
          </a:xfrm>
          <a:prstGeom prst="rect">
            <a:avLst/>
          </a:prstGeom>
        </p:spPr>
      </p:pic>
      <p:grpSp>
        <p:nvGrpSpPr>
          <p:cNvPr id="30" name="Gruppieren 7">
            <a:extLst>
              <a:ext uri="{FF2B5EF4-FFF2-40B4-BE49-F238E27FC236}">
                <a16:creationId xmlns:a16="http://schemas.microsoft.com/office/drawing/2014/main" id="{1B698C19-BDFE-4ADA-8D28-8884F3ACD10D}"/>
              </a:ext>
            </a:extLst>
          </p:cNvPr>
          <p:cNvGrpSpPr/>
          <p:nvPr/>
        </p:nvGrpSpPr>
        <p:grpSpPr>
          <a:xfrm>
            <a:off x="9552384" y="4114321"/>
            <a:ext cx="2999779" cy="2590401"/>
            <a:chOff x="7452320" y="1059582"/>
            <a:chExt cx="2538028" cy="2950004"/>
          </a:xfrm>
        </p:grpSpPr>
        <p:pic>
          <p:nvPicPr>
            <p:cNvPr id="31" name="Grafik 8">
              <a:extLst>
                <a:ext uri="{FF2B5EF4-FFF2-40B4-BE49-F238E27FC236}">
                  <a16:creationId xmlns:a16="http://schemas.microsoft.com/office/drawing/2014/main" id="{15B99831-D2B1-438F-80FD-0A4B19C1E1D4}"/>
                </a:ext>
              </a:extLst>
            </p:cNvPr>
            <p:cNvPicPr>
              <a:picLocks noChangeAspect="1"/>
            </p:cNvPicPr>
            <p:nvPr/>
          </p:nvPicPr>
          <p:blipFill>
            <a:blip r:embed="rId5"/>
            <a:stretch>
              <a:fillRect/>
            </a:stretch>
          </p:blipFill>
          <p:spPr>
            <a:xfrm>
              <a:off x="7452320" y="1059582"/>
              <a:ext cx="2051720" cy="2950004"/>
            </a:xfrm>
            <a:prstGeom prst="rect">
              <a:avLst/>
            </a:prstGeom>
          </p:spPr>
        </p:pic>
        <p:pic>
          <p:nvPicPr>
            <p:cNvPr id="32" name="Grafik 9">
              <a:extLst>
                <a:ext uri="{FF2B5EF4-FFF2-40B4-BE49-F238E27FC236}">
                  <a16:creationId xmlns:a16="http://schemas.microsoft.com/office/drawing/2014/main" id="{CC620662-F493-4DC2-8128-8E7FFA3ED089}"/>
                </a:ext>
              </a:extLst>
            </p:cNvPr>
            <p:cNvPicPr>
              <a:picLocks noChangeAspect="1"/>
            </p:cNvPicPr>
            <p:nvPr/>
          </p:nvPicPr>
          <p:blipFill rotWithShape="1">
            <a:blip r:embed="rId6"/>
            <a:srcRect l="25399" t="1" r="19185" b="9268"/>
            <a:stretch/>
          </p:blipFill>
          <p:spPr>
            <a:xfrm>
              <a:off x="7524328" y="1059582"/>
              <a:ext cx="1619672" cy="360039"/>
            </a:xfrm>
            <a:prstGeom prst="rect">
              <a:avLst/>
            </a:prstGeom>
          </p:spPr>
        </p:pic>
        <p:sp>
          <p:nvSpPr>
            <p:cNvPr id="33" name="Rechteck 10">
              <a:extLst>
                <a:ext uri="{FF2B5EF4-FFF2-40B4-BE49-F238E27FC236}">
                  <a16:creationId xmlns:a16="http://schemas.microsoft.com/office/drawing/2014/main" id="{2CF9D13E-44CB-41B8-BA9C-764575FE4CF1}"/>
                </a:ext>
              </a:extLst>
            </p:cNvPr>
            <p:cNvSpPr/>
            <p:nvPr/>
          </p:nvSpPr>
          <p:spPr>
            <a:xfrm>
              <a:off x="9144000" y="1059582"/>
              <a:ext cx="846348" cy="295000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34" name="Gerader Verbinder 11">
              <a:extLst>
                <a:ext uri="{FF2B5EF4-FFF2-40B4-BE49-F238E27FC236}">
                  <a16:creationId xmlns:a16="http://schemas.microsoft.com/office/drawing/2014/main" id="{50B278F4-1EEB-41FE-9E9C-5867817E37F2}"/>
                </a:ext>
              </a:extLst>
            </p:cNvPr>
            <p:cNvCxnSpPr/>
            <p:nvPr/>
          </p:nvCxnSpPr>
          <p:spPr>
            <a:xfrm>
              <a:off x="9144000" y="1059582"/>
              <a:ext cx="0" cy="2950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Rechteck 13">
            <a:extLst>
              <a:ext uri="{FF2B5EF4-FFF2-40B4-BE49-F238E27FC236}">
                <a16:creationId xmlns:a16="http://schemas.microsoft.com/office/drawing/2014/main" id="{222E83A8-AA61-461E-A682-4FD71B980EEE}"/>
              </a:ext>
            </a:extLst>
          </p:cNvPr>
          <p:cNvSpPr/>
          <p:nvPr/>
        </p:nvSpPr>
        <p:spPr>
          <a:xfrm>
            <a:off x="9191639" y="2537307"/>
            <a:ext cx="2927648" cy="848288"/>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36" name="Rechteck 14">
            <a:extLst>
              <a:ext uri="{FF2B5EF4-FFF2-40B4-BE49-F238E27FC236}">
                <a16:creationId xmlns:a16="http://schemas.microsoft.com/office/drawing/2014/main" id="{154266A1-A33D-4825-AABC-B838146F2491}"/>
              </a:ext>
            </a:extLst>
          </p:cNvPr>
          <p:cNvSpPr/>
          <p:nvPr/>
        </p:nvSpPr>
        <p:spPr>
          <a:xfrm>
            <a:off x="9552383" y="4430472"/>
            <a:ext cx="1999452" cy="494083"/>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37" name="Textfeld 180">
            <a:extLst>
              <a:ext uri="{FF2B5EF4-FFF2-40B4-BE49-F238E27FC236}">
                <a16:creationId xmlns:a16="http://schemas.microsoft.com/office/drawing/2014/main" id="{B8CD8C17-7483-4E54-9414-EBC564F66D1C}"/>
              </a:ext>
            </a:extLst>
          </p:cNvPr>
          <p:cNvSpPr txBox="1"/>
          <p:nvPr/>
        </p:nvSpPr>
        <p:spPr>
          <a:xfrm>
            <a:off x="811766" y="6228239"/>
            <a:ext cx="7249884" cy="584775"/>
          </a:xfrm>
          <a:prstGeom prst="rect">
            <a:avLst/>
          </a:prstGeom>
          <a:noFill/>
        </p:spPr>
        <p:txBody>
          <a:bodyPr wrap="square" rtlCol="0">
            <a:spAutoFit/>
          </a:bodyPr>
          <a:lstStyle/>
          <a:p>
            <a:r>
              <a:rPr lang="de-DE" sz="1600" dirty="0"/>
              <a:t>Note: In UIPDs, 2 or more lateralized patterns occur within the same hemisphere asynchronously </a:t>
            </a:r>
            <a:r>
              <a:rPr lang="en-US" sz="1600" dirty="0"/>
              <a:t>and at different frequencies</a:t>
            </a:r>
            <a:r>
              <a:rPr lang="de-DE" sz="1600" dirty="0"/>
              <a:t>.</a:t>
            </a:r>
            <a:endParaRPr lang="de-AT" sz="1600" dirty="0"/>
          </a:p>
        </p:txBody>
      </p:sp>
    </p:spTree>
    <p:extLst>
      <p:ext uri="{BB962C8B-B14F-4D97-AF65-F5344CB8AC3E}">
        <p14:creationId xmlns:p14="http://schemas.microsoft.com/office/powerpoint/2010/main" val="1368483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p:cNvPicPr>
            <a:picLocks noGrp="1" noChangeAspect="1"/>
          </p:cNvPicPr>
          <p:nvPr>
            <p:ph idx="1"/>
          </p:nvPr>
        </p:nvPicPr>
        <p:blipFill rotWithShape="1">
          <a:blip r:embed="rId2"/>
          <a:srcRect t="5446"/>
          <a:stretch/>
        </p:blipFill>
        <p:spPr>
          <a:xfrm>
            <a:off x="320362" y="852006"/>
            <a:ext cx="8634333" cy="5873097"/>
          </a:xfrm>
          <a:prstGeom prst="rect">
            <a:avLst/>
          </a:prstGeom>
        </p:spPr>
      </p:pic>
      <p:sp>
        <p:nvSpPr>
          <p:cNvPr id="13" name="Rechteck 12"/>
          <p:cNvSpPr/>
          <p:nvPr/>
        </p:nvSpPr>
        <p:spPr>
          <a:xfrm>
            <a:off x="1571121"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Rechteck 13"/>
          <p:cNvSpPr/>
          <p:nvPr/>
        </p:nvSpPr>
        <p:spPr>
          <a:xfrm>
            <a:off x="2168941"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Rechteck 14"/>
          <p:cNvSpPr/>
          <p:nvPr/>
        </p:nvSpPr>
        <p:spPr>
          <a:xfrm>
            <a:off x="2676820"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Rechteck 15"/>
          <p:cNvSpPr/>
          <p:nvPr/>
        </p:nvSpPr>
        <p:spPr>
          <a:xfrm>
            <a:off x="3378677"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Rechteck 16"/>
          <p:cNvSpPr/>
          <p:nvPr/>
        </p:nvSpPr>
        <p:spPr>
          <a:xfrm>
            <a:off x="4018218"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Rechteck 17"/>
          <p:cNvSpPr/>
          <p:nvPr/>
        </p:nvSpPr>
        <p:spPr>
          <a:xfrm>
            <a:off x="4675423"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Rechteck 18"/>
          <p:cNvSpPr/>
          <p:nvPr/>
        </p:nvSpPr>
        <p:spPr>
          <a:xfrm>
            <a:off x="5446650"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Rechteck 19"/>
          <p:cNvSpPr/>
          <p:nvPr/>
        </p:nvSpPr>
        <p:spPr>
          <a:xfrm>
            <a:off x="5961578"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Rechteck 20"/>
          <p:cNvSpPr/>
          <p:nvPr/>
        </p:nvSpPr>
        <p:spPr>
          <a:xfrm>
            <a:off x="6788048"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Rechteck 21"/>
          <p:cNvSpPr/>
          <p:nvPr/>
        </p:nvSpPr>
        <p:spPr>
          <a:xfrm>
            <a:off x="1989059" y="1260207"/>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Rechteck 22"/>
          <p:cNvSpPr/>
          <p:nvPr/>
        </p:nvSpPr>
        <p:spPr>
          <a:xfrm>
            <a:off x="3097088" y="1260208"/>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Rechteck 23"/>
          <p:cNvSpPr/>
          <p:nvPr/>
        </p:nvSpPr>
        <p:spPr>
          <a:xfrm>
            <a:off x="4281854" y="1262299"/>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Rechteck 24"/>
          <p:cNvSpPr/>
          <p:nvPr/>
        </p:nvSpPr>
        <p:spPr>
          <a:xfrm>
            <a:off x="5120061" y="1260206"/>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Rechteck 25"/>
          <p:cNvSpPr/>
          <p:nvPr/>
        </p:nvSpPr>
        <p:spPr>
          <a:xfrm>
            <a:off x="6461459" y="1260206"/>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Rechteck 26"/>
          <p:cNvSpPr/>
          <p:nvPr/>
        </p:nvSpPr>
        <p:spPr>
          <a:xfrm>
            <a:off x="2145432" y="4778855"/>
            <a:ext cx="179882" cy="449705"/>
          </a:xfrm>
          <a:prstGeom prst="rect">
            <a:avLst/>
          </a:prstGeom>
          <a:solidFill>
            <a:schemeClr val="accent2">
              <a:lumMod val="60000"/>
              <a:lumOff val="40000"/>
              <a:alpha val="2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Rechteck 27"/>
          <p:cNvSpPr/>
          <p:nvPr/>
        </p:nvSpPr>
        <p:spPr>
          <a:xfrm>
            <a:off x="3541782" y="4778855"/>
            <a:ext cx="179882" cy="449705"/>
          </a:xfrm>
          <a:prstGeom prst="rect">
            <a:avLst/>
          </a:prstGeom>
          <a:solidFill>
            <a:schemeClr val="accent2">
              <a:lumMod val="60000"/>
              <a:lumOff val="40000"/>
              <a:alpha val="2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Rechteck 28"/>
          <p:cNvSpPr/>
          <p:nvPr/>
        </p:nvSpPr>
        <p:spPr>
          <a:xfrm>
            <a:off x="4818211" y="4778855"/>
            <a:ext cx="179882" cy="449705"/>
          </a:xfrm>
          <a:prstGeom prst="rect">
            <a:avLst/>
          </a:prstGeom>
          <a:solidFill>
            <a:schemeClr val="accent2">
              <a:lumMod val="60000"/>
              <a:lumOff val="40000"/>
              <a:alpha val="2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Rechteck 29"/>
          <p:cNvSpPr/>
          <p:nvPr/>
        </p:nvSpPr>
        <p:spPr>
          <a:xfrm>
            <a:off x="6124683" y="4778855"/>
            <a:ext cx="179882" cy="449705"/>
          </a:xfrm>
          <a:prstGeom prst="rect">
            <a:avLst/>
          </a:prstGeom>
          <a:solidFill>
            <a:schemeClr val="accent2">
              <a:lumMod val="60000"/>
              <a:lumOff val="40000"/>
              <a:alpha val="2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Titel 4"/>
          <p:cNvSpPr txBox="1">
            <a:spLocks/>
          </p:cNvSpPr>
          <p:nvPr/>
        </p:nvSpPr>
        <p:spPr>
          <a:xfrm>
            <a:off x="-1606356" y="-13243"/>
            <a:ext cx="8275471"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1: MULTIFOCAL</a:t>
            </a:r>
          </a:p>
        </p:txBody>
      </p:sp>
      <p:pic>
        <p:nvPicPr>
          <p:cNvPr id="31" name="Grafik 6">
            <a:extLst>
              <a:ext uri="{FF2B5EF4-FFF2-40B4-BE49-F238E27FC236}">
                <a16:creationId xmlns:a16="http://schemas.microsoft.com/office/drawing/2014/main" id="{57AD6C51-9764-4FA4-A973-C2B261CB7B5B}"/>
              </a:ext>
            </a:extLst>
          </p:cNvPr>
          <p:cNvPicPr>
            <a:picLocks noChangeAspect="1"/>
          </p:cNvPicPr>
          <p:nvPr/>
        </p:nvPicPr>
        <p:blipFill>
          <a:blip r:embed="rId3"/>
          <a:stretch>
            <a:fillRect/>
          </a:stretch>
        </p:blipFill>
        <p:spPr>
          <a:xfrm>
            <a:off x="9226385" y="164637"/>
            <a:ext cx="2927648" cy="3903531"/>
          </a:xfrm>
          <a:prstGeom prst="rect">
            <a:avLst/>
          </a:prstGeom>
        </p:spPr>
      </p:pic>
      <p:grpSp>
        <p:nvGrpSpPr>
          <p:cNvPr id="33" name="Gruppieren 7">
            <a:extLst>
              <a:ext uri="{FF2B5EF4-FFF2-40B4-BE49-F238E27FC236}">
                <a16:creationId xmlns:a16="http://schemas.microsoft.com/office/drawing/2014/main" id="{6A7F039D-E400-4A75-B3C4-10452031DC39}"/>
              </a:ext>
            </a:extLst>
          </p:cNvPr>
          <p:cNvGrpSpPr/>
          <p:nvPr/>
        </p:nvGrpSpPr>
        <p:grpSpPr>
          <a:xfrm>
            <a:off x="9650769" y="4201131"/>
            <a:ext cx="2999779" cy="2590401"/>
            <a:chOff x="7452320" y="1059582"/>
            <a:chExt cx="2538028" cy="2950004"/>
          </a:xfrm>
        </p:grpSpPr>
        <p:pic>
          <p:nvPicPr>
            <p:cNvPr id="34" name="Grafik 8">
              <a:extLst>
                <a:ext uri="{FF2B5EF4-FFF2-40B4-BE49-F238E27FC236}">
                  <a16:creationId xmlns:a16="http://schemas.microsoft.com/office/drawing/2014/main" id="{C7C99E0C-A4A1-481A-8767-FB5ECB93BEEA}"/>
                </a:ext>
              </a:extLst>
            </p:cNvPr>
            <p:cNvPicPr>
              <a:picLocks noChangeAspect="1"/>
            </p:cNvPicPr>
            <p:nvPr/>
          </p:nvPicPr>
          <p:blipFill>
            <a:blip r:embed="rId4"/>
            <a:stretch>
              <a:fillRect/>
            </a:stretch>
          </p:blipFill>
          <p:spPr>
            <a:xfrm>
              <a:off x="7452320" y="1059582"/>
              <a:ext cx="2051720" cy="2950004"/>
            </a:xfrm>
            <a:prstGeom prst="rect">
              <a:avLst/>
            </a:prstGeom>
          </p:spPr>
        </p:pic>
        <p:pic>
          <p:nvPicPr>
            <p:cNvPr id="35" name="Grafik 9">
              <a:extLst>
                <a:ext uri="{FF2B5EF4-FFF2-40B4-BE49-F238E27FC236}">
                  <a16:creationId xmlns:a16="http://schemas.microsoft.com/office/drawing/2014/main" id="{83552C95-E11B-4977-BCE3-B5CA11FD7CD8}"/>
                </a:ext>
              </a:extLst>
            </p:cNvPr>
            <p:cNvPicPr>
              <a:picLocks noChangeAspect="1"/>
            </p:cNvPicPr>
            <p:nvPr/>
          </p:nvPicPr>
          <p:blipFill rotWithShape="1">
            <a:blip r:embed="rId5"/>
            <a:srcRect l="25399" t="1" r="19185" b="9268"/>
            <a:stretch/>
          </p:blipFill>
          <p:spPr>
            <a:xfrm>
              <a:off x="7524328" y="1059582"/>
              <a:ext cx="1619672" cy="360039"/>
            </a:xfrm>
            <a:prstGeom prst="rect">
              <a:avLst/>
            </a:prstGeom>
          </p:spPr>
        </p:pic>
        <p:sp>
          <p:nvSpPr>
            <p:cNvPr id="36" name="Rechteck 10">
              <a:extLst>
                <a:ext uri="{FF2B5EF4-FFF2-40B4-BE49-F238E27FC236}">
                  <a16:creationId xmlns:a16="http://schemas.microsoft.com/office/drawing/2014/main" id="{A6BC9E13-A2C4-4F49-A94E-57E8B24201E3}"/>
                </a:ext>
              </a:extLst>
            </p:cNvPr>
            <p:cNvSpPr/>
            <p:nvPr/>
          </p:nvSpPr>
          <p:spPr>
            <a:xfrm>
              <a:off x="9144000" y="1059582"/>
              <a:ext cx="846348" cy="295000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37" name="Gerader Verbinder 11">
              <a:extLst>
                <a:ext uri="{FF2B5EF4-FFF2-40B4-BE49-F238E27FC236}">
                  <a16:creationId xmlns:a16="http://schemas.microsoft.com/office/drawing/2014/main" id="{3FE5C614-7CCF-4376-B2CE-8096ACE73978}"/>
                </a:ext>
              </a:extLst>
            </p:cNvPr>
            <p:cNvCxnSpPr/>
            <p:nvPr/>
          </p:nvCxnSpPr>
          <p:spPr>
            <a:xfrm>
              <a:off x="9144000" y="1059582"/>
              <a:ext cx="0" cy="2950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Rechteck 13">
            <a:extLst>
              <a:ext uri="{FF2B5EF4-FFF2-40B4-BE49-F238E27FC236}">
                <a16:creationId xmlns:a16="http://schemas.microsoft.com/office/drawing/2014/main" id="{CB4F695F-0568-4E3A-990C-75CCF124942A}"/>
              </a:ext>
            </a:extLst>
          </p:cNvPr>
          <p:cNvSpPr/>
          <p:nvPr/>
        </p:nvSpPr>
        <p:spPr>
          <a:xfrm>
            <a:off x="9252335" y="3385595"/>
            <a:ext cx="2927648" cy="682573"/>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39" name="Rechteck 14">
            <a:extLst>
              <a:ext uri="{FF2B5EF4-FFF2-40B4-BE49-F238E27FC236}">
                <a16:creationId xmlns:a16="http://schemas.microsoft.com/office/drawing/2014/main" id="{F14230AD-FBBE-43E0-A4C7-E9965DC84D7F}"/>
              </a:ext>
            </a:extLst>
          </p:cNvPr>
          <p:cNvSpPr/>
          <p:nvPr/>
        </p:nvSpPr>
        <p:spPr>
          <a:xfrm>
            <a:off x="9670517" y="4560171"/>
            <a:ext cx="1999452" cy="494083"/>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Tree>
    <p:extLst>
      <p:ext uri="{BB962C8B-B14F-4D97-AF65-F5344CB8AC3E}">
        <p14:creationId xmlns:p14="http://schemas.microsoft.com/office/powerpoint/2010/main" val="398236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477665" y="1020698"/>
            <a:ext cx="10146176" cy="5243194"/>
          </a:xfrm>
        </p:spPr>
        <p:txBody>
          <a:bodyPr>
            <a:normAutofit/>
          </a:bodyPr>
          <a:lstStyle/>
          <a:p>
            <a:pPr marL="609600" indent="-609600"/>
            <a:r>
              <a:rPr lang="en-US" dirty="0">
                <a:ea typeface="ＭＳ Ｐゴシック"/>
                <a:cs typeface="ＭＳ Ｐゴシック"/>
              </a:rPr>
              <a:t>In addition to main terms 1 and 2, the following major modifiers can be applied to refine the description of the pattern: </a:t>
            </a:r>
          </a:p>
          <a:p>
            <a:pPr marL="1066800" lvl="1" indent="-609600"/>
            <a:r>
              <a:rPr lang="en-US" sz="2600" dirty="0">
                <a:ea typeface="ＭＳ Ｐゴシック"/>
                <a:cs typeface="ＭＳ Ｐゴシック"/>
              </a:rPr>
              <a:t>Prevalence</a:t>
            </a:r>
          </a:p>
          <a:p>
            <a:pPr marL="1066800" lvl="1" indent="-609600"/>
            <a:r>
              <a:rPr lang="en-US" sz="2600" dirty="0">
                <a:ea typeface="ＭＳ Ｐゴシック"/>
                <a:cs typeface="ＭＳ Ｐゴシック"/>
              </a:rPr>
              <a:t>Duration  </a:t>
            </a:r>
          </a:p>
          <a:p>
            <a:pPr marL="1066800" lvl="1" indent="-609600"/>
            <a:r>
              <a:rPr lang="en-US" sz="2600" dirty="0">
                <a:ea typeface="ＭＳ Ｐゴシック"/>
                <a:cs typeface="ＭＳ Ｐゴシック"/>
              </a:rPr>
              <a:t>Frequency </a:t>
            </a:r>
          </a:p>
          <a:p>
            <a:pPr marL="1066800" lvl="1" indent="-609600"/>
            <a:r>
              <a:rPr lang="en-US" sz="2600" dirty="0">
                <a:ea typeface="ＭＳ Ｐゴシック"/>
                <a:cs typeface="ＭＳ Ｐゴシック"/>
              </a:rPr>
              <a:t>Phases</a:t>
            </a:r>
          </a:p>
          <a:p>
            <a:pPr marL="1066800" lvl="1" indent="-609600"/>
            <a:r>
              <a:rPr lang="en-US" sz="2600" dirty="0">
                <a:ea typeface="ＭＳ Ｐゴシック"/>
                <a:cs typeface="ＭＳ Ｐゴシック"/>
              </a:rPr>
              <a:t>Sharpness</a:t>
            </a:r>
          </a:p>
          <a:p>
            <a:pPr marL="1066800" lvl="1" indent="-609600"/>
            <a:r>
              <a:rPr lang="en-US" sz="2600" dirty="0">
                <a:ea typeface="ＭＳ Ｐゴシック"/>
                <a:cs typeface="ＭＳ Ｐゴシック"/>
              </a:rPr>
              <a:t>Voltage</a:t>
            </a:r>
          </a:p>
          <a:p>
            <a:pPr marL="1066800" lvl="1" indent="-609600"/>
            <a:r>
              <a:rPr lang="en-US" sz="2600" dirty="0">
                <a:ea typeface="ＭＳ Ｐゴシック"/>
                <a:cs typeface="ＭＳ Ｐゴシック"/>
              </a:rPr>
              <a:t>Stimulus-Induced (SI-) </a:t>
            </a:r>
            <a:r>
              <a:rPr lang="en-US" sz="2600" dirty="0">
                <a:solidFill>
                  <a:schemeClr val="accent4">
                    <a:lumMod val="75000"/>
                  </a:schemeClr>
                </a:solidFill>
                <a:ea typeface="ＭＳ Ｐゴシック"/>
                <a:cs typeface="ＭＳ Ｐゴシック"/>
              </a:rPr>
              <a:t>or Stimulus-Terminated (ST-) (new in 2021)</a:t>
            </a:r>
          </a:p>
          <a:p>
            <a:pPr marL="1066800" lvl="1" indent="-609600"/>
            <a:r>
              <a:rPr lang="en-US" sz="2600" dirty="0">
                <a:ea typeface="ＭＳ Ｐゴシック"/>
                <a:cs typeface="ＭＳ Ｐゴシック"/>
              </a:rPr>
              <a:t>Evolution</a:t>
            </a:r>
          </a:p>
          <a:p>
            <a:pPr marL="1066800" lvl="1" indent="-609600"/>
            <a:r>
              <a:rPr lang="en-US" sz="2600" dirty="0">
                <a:ea typeface="ＭＳ Ｐゴシック"/>
                <a:cs typeface="ＭＳ Ｐゴシック"/>
              </a:rPr>
              <a:t>Plus (+) </a:t>
            </a:r>
          </a:p>
        </p:txBody>
      </p:sp>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a:t>
            </a:r>
          </a:p>
        </p:txBody>
      </p:sp>
    </p:spTree>
    <p:extLst>
      <p:ext uri="{BB962C8B-B14F-4D97-AF65-F5344CB8AC3E}">
        <p14:creationId xmlns:p14="http://schemas.microsoft.com/office/powerpoint/2010/main" val="2611714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3"/>
          <p:cNvSpPr>
            <a:spLocks noGrp="1" noChangeArrowheads="1"/>
          </p:cNvSpPr>
          <p:nvPr>
            <p:ph type="body" idx="1"/>
          </p:nvPr>
        </p:nvSpPr>
        <p:spPr>
          <a:xfrm>
            <a:off x="585536" y="792387"/>
            <a:ext cx="11290905" cy="5447048"/>
          </a:xfrm>
        </p:spPr>
        <p:txBody>
          <a:bodyPr>
            <a:normAutofit fontScale="85000" lnSpcReduction="20000"/>
          </a:bodyPr>
          <a:lstStyle/>
          <a:p>
            <a:pPr marL="0" indent="0" eaLnBrk="1" hangingPunct="1">
              <a:buNone/>
              <a:defRPr/>
            </a:pPr>
            <a:r>
              <a:rPr lang="en-US" sz="2400" dirty="0">
                <a:ea typeface="ＭＳ Ｐゴシック" charset="-128"/>
              </a:rPr>
              <a:t>Note that there are 4 distinct time-related scales:</a:t>
            </a:r>
            <a:endParaRPr lang="en-US" dirty="0">
              <a:ea typeface="ＭＳ Ｐゴシック" charset="-128"/>
            </a:endParaRPr>
          </a:p>
          <a:p>
            <a:pPr eaLnBrk="1" hangingPunct="1">
              <a:buFont typeface="Wingdings" panose="05000000000000000000" pitchFamily="2" charset="2"/>
              <a:buNone/>
              <a:defRPr/>
            </a:pPr>
            <a:endParaRPr lang="en-US" sz="1100" dirty="0">
              <a:ea typeface="ＭＳ Ｐゴシック" charset="-128"/>
            </a:endParaRPr>
          </a:p>
          <a:p>
            <a:pPr marL="457200" lvl="1" indent="0" eaLnBrk="1" hangingPunct="1">
              <a:buNone/>
              <a:defRPr/>
            </a:pPr>
            <a:r>
              <a:rPr lang="en-US" sz="2000" dirty="0">
                <a:ea typeface="ＭＳ Ｐゴシック" charset="-128"/>
              </a:rPr>
              <a:t>1. </a:t>
            </a:r>
            <a:r>
              <a:rPr lang="en-US" sz="2000" b="1" u="sng" dirty="0">
                <a:ea typeface="ＭＳ Ｐゴシック" charset="-128"/>
              </a:rPr>
              <a:t>Frequency</a:t>
            </a:r>
          </a:p>
          <a:p>
            <a:pPr marL="914400" lvl="2" indent="0">
              <a:buNone/>
              <a:defRPr/>
            </a:pPr>
            <a:r>
              <a:rPr lang="en-US" sz="2100" dirty="0">
                <a:ea typeface="ＭＳ Ｐゴシック" charset="-128"/>
              </a:rPr>
              <a:t>refers to the rate per second or the number of cycles of a pattern within 1 second. Maximum, minimum, and typical frequencies can be recorded. Frequencies are expressed in hertz (Hz) that equates with cycles per second.</a:t>
            </a:r>
          </a:p>
          <a:p>
            <a:pPr marL="914400" lvl="2" indent="0">
              <a:buNone/>
              <a:defRPr/>
            </a:pPr>
            <a:r>
              <a:rPr lang="en-US" sz="2100" dirty="0">
                <a:solidFill>
                  <a:srgbClr val="00B050"/>
                </a:solidFill>
                <a:ea typeface="ＭＳ Ｐゴシック" charset="-128"/>
              </a:rPr>
              <a:t>&lt;0.5, 0.5, 1, 1.5, 2, 2.5, 3, 3.5, and 4 Hz</a:t>
            </a:r>
            <a:endParaRPr lang="en-US" sz="2100" dirty="0">
              <a:ea typeface="ＭＳ Ｐゴシック" charset="-128"/>
            </a:endParaRPr>
          </a:p>
          <a:p>
            <a:pPr marL="457200" lvl="1" indent="0" eaLnBrk="1" hangingPunct="1">
              <a:buNone/>
              <a:defRPr/>
            </a:pPr>
            <a:r>
              <a:rPr lang="en-US" sz="2000" dirty="0">
                <a:ea typeface="ＭＳ Ｐゴシック" charset="-128"/>
              </a:rPr>
              <a:t>	</a:t>
            </a:r>
          </a:p>
          <a:p>
            <a:pPr marL="457200" lvl="1" indent="0" eaLnBrk="1" hangingPunct="1">
              <a:buNone/>
              <a:defRPr/>
            </a:pPr>
            <a:r>
              <a:rPr lang="en-US" sz="2000" dirty="0">
                <a:ea typeface="ＭＳ Ｐゴシック" charset="-128"/>
              </a:rPr>
              <a:t>2.  </a:t>
            </a:r>
            <a:r>
              <a:rPr lang="en-US" sz="2000" b="1" u="sng" dirty="0">
                <a:ea typeface="ＭＳ Ｐゴシック" charset="-128"/>
              </a:rPr>
              <a:t>Duration</a:t>
            </a:r>
            <a:r>
              <a:rPr lang="en-US" sz="2000" dirty="0">
                <a:ea typeface="ＭＳ Ｐゴシック" charset="-128"/>
              </a:rPr>
              <a:t> </a:t>
            </a:r>
          </a:p>
          <a:p>
            <a:pPr marL="914400" lvl="2" indent="0">
              <a:buNone/>
              <a:defRPr/>
            </a:pPr>
            <a:r>
              <a:rPr lang="en-US" sz="2100" dirty="0">
                <a:ea typeface="ＭＳ Ｐゴシック" charset="-128"/>
              </a:rPr>
              <a:t>refers to the typical duration of a single occurrence of the pattern, regardless of whether the pattern occurs rarely or frequently, categorized as:</a:t>
            </a:r>
          </a:p>
          <a:p>
            <a:pPr marL="457200" lvl="1" indent="0" eaLnBrk="1" hangingPunct="1">
              <a:buNone/>
              <a:defRPr/>
            </a:pPr>
            <a:r>
              <a:rPr lang="en-US" sz="2100" dirty="0">
                <a:solidFill>
                  <a:srgbClr val="00B050"/>
                </a:solidFill>
                <a:ea typeface="ＭＳ Ｐゴシック" charset="-128"/>
              </a:rPr>
              <a:t>	very long, long, intermediate duration, brief, very brief</a:t>
            </a:r>
          </a:p>
          <a:p>
            <a:pPr marL="457200" lvl="1" indent="0" eaLnBrk="1" hangingPunct="1">
              <a:buNone/>
              <a:defRPr/>
            </a:pPr>
            <a:endParaRPr lang="en-US" sz="2000" dirty="0">
              <a:solidFill>
                <a:srgbClr val="00B050"/>
              </a:solidFill>
              <a:ea typeface="ＭＳ Ｐゴシック" charset="-128"/>
            </a:endParaRPr>
          </a:p>
          <a:p>
            <a:pPr marL="457200" lvl="1" indent="0">
              <a:buNone/>
              <a:defRPr/>
            </a:pPr>
            <a:r>
              <a:rPr lang="en-US" sz="2000" dirty="0">
                <a:ea typeface="ＭＳ Ｐゴシック" charset="-128"/>
              </a:rPr>
              <a:t>3. </a:t>
            </a:r>
            <a:r>
              <a:rPr lang="en-US" sz="2000" b="1" u="sng" dirty="0">
                <a:ea typeface="ＭＳ Ｐゴシック" charset="-128"/>
              </a:rPr>
              <a:t>Prevalence</a:t>
            </a:r>
            <a:r>
              <a:rPr lang="en-US" sz="2000" u="sng" dirty="0">
                <a:ea typeface="ＭＳ Ｐゴシック" charset="-128"/>
              </a:rPr>
              <a:t> </a:t>
            </a:r>
          </a:p>
          <a:p>
            <a:pPr marL="457200" lvl="1" indent="0">
              <a:buNone/>
              <a:defRPr/>
            </a:pPr>
            <a:r>
              <a:rPr lang="en-US" sz="2000" dirty="0">
                <a:solidFill>
                  <a:srgbClr val="00B050"/>
                </a:solidFill>
                <a:ea typeface="ＭＳ Ｐゴシック" charset="-128"/>
              </a:rPr>
              <a:t>	</a:t>
            </a:r>
            <a:r>
              <a:rPr lang="en-US" sz="2100" dirty="0">
                <a:ea typeface="ＭＳ Ｐゴシック" charset="-128"/>
              </a:rPr>
              <a:t>refers to percent of the entire record occupied by a pattern, categorized as:</a:t>
            </a:r>
          </a:p>
          <a:p>
            <a:pPr marL="457200" lvl="1" indent="0">
              <a:buNone/>
              <a:defRPr/>
            </a:pPr>
            <a:r>
              <a:rPr lang="en-US" sz="2100" dirty="0">
                <a:solidFill>
                  <a:srgbClr val="00B050"/>
                </a:solidFill>
                <a:ea typeface="ＭＳ Ｐゴシック" charset="-128"/>
              </a:rPr>
              <a:t>	continuous, abundant, frequent, occasional, rare</a:t>
            </a:r>
          </a:p>
          <a:p>
            <a:pPr marL="914400" lvl="2" indent="0">
              <a:buNone/>
              <a:defRPr/>
            </a:pPr>
            <a:r>
              <a:rPr lang="en-US" sz="2100" dirty="0">
                <a:solidFill>
                  <a:srgbClr val="00B050"/>
                </a:solidFill>
                <a:ea typeface="ＭＳ Ｐゴシック" charset="-128"/>
              </a:rPr>
              <a:t>The best estimate of prevalence, when given as a single number, is also known as the </a:t>
            </a:r>
            <a:r>
              <a:rPr lang="en-US" sz="2100" u="sng" dirty="0">
                <a:solidFill>
                  <a:srgbClr val="00B050"/>
                </a:solidFill>
                <a:ea typeface="ＭＳ Ｐゴシック" charset="-128"/>
              </a:rPr>
              <a:t>“burden”</a:t>
            </a:r>
            <a:r>
              <a:rPr lang="en-US" sz="2100" dirty="0">
                <a:solidFill>
                  <a:srgbClr val="00B050"/>
                </a:solidFill>
                <a:ea typeface="ＭＳ Ｐゴシック" charset="-128"/>
              </a:rPr>
              <a:t> of that pattern.  E.g., seizure burden of 40%, or IIC burden of 40%, or PD burden of 40%. </a:t>
            </a:r>
          </a:p>
          <a:p>
            <a:pPr marL="457200" lvl="1" indent="0">
              <a:buNone/>
              <a:defRPr/>
            </a:pPr>
            <a:endParaRPr lang="en-US" sz="2000" dirty="0">
              <a:ea typeface="ＭＳ Ｐゴシック" charset="-128"/>
            </a:endParaRPr>
          </a:p>
          <a:p>
            <a:pPr marL="457200" lvl="1" indent="0" eaLnBrk="1" hangingPunct="1">
              <a:buNone/>
              <a:defRPr/>
            </a:pPr>
            <a:r>
              <a:rPr lang="en-US" sz="2000" dirty="0">
                <a:ea typeface="ＭＳ Ｐゴシック" charset="-128"/>
              </a:rPr>
              <a:t>4. </a:t>
            </a:r>
            <a:r>
              <a:rPr lang="en-US" sz="2000" b="1" u="sng" dirty="0">
                <a:ea typeface="ＭＳ Ｐゴシック" charset="-128"/>
              </a:rPr>
              <a:t>Quantification of sporadic</a:t>
            </a:r>
            <a:r>
              <a:rPr lang="en-US" sz="2000" u="sng" dirty="0">
                <a:ea typeface="ＭＳ Ｐゴシック" charset="-128"/>
              </a:rPr>
              <a:t> </a:t>
            </a:r>
            <a:r>
              <a:rPr lang="en-US" altLang="ja-JP" sz="2000" b="1" u="sng" dirty="0">
                <a:ea typeface="ＭＳ Ｐゴシック" charset="-128"/>
              </a:rPr>
              <a:t>epileptiform discharges</a:t>
            </a:r>
          </a:p>
          <a:p>
            <a:pPr marL="914400" lvl="2" indent="0">
              <a:buNone/>
              <a:defRPr/>
            </a:pPr>
            <a:r>
              <a:rPr lang="en-US" altLang="ja-JP" sz="2100" dirty="0">
                <a:ea typeface="ＭＳ Ｐゴシック" charset="-128"/>
              </a:rPr>
              <a:t>refers to how often sporadic (non-periodic) epileptiform discharges are present in the record, categorized as:</a:t>
            </a:r>
            <a:r>
              <a:rPr lang="en-US" altLang="ja-JP" sz="1600" dirty="0">
                <a:solidFill>
                  <a:srgbClr val="00B050"/>
                </a:solidFill>
                <a:ea typeface="ＭＳ Ｐゴシック" charset="-128"/>
              </a:rPr>
              <a:t> </a:t>
            </a:r>
          </a:p>
          <a:p>
            <a:pPr marL="457200" lvl="1" indent="0" eaLnBrk="1" hangingPunct="1">
              <a:buNone/>
              <a:defRPr/>
            </a:pPr>
            <a:r>
              <a:rPr lang="en-US" altLang="ja-JP" sz="2000" dirty="0">
                <a:solidFill>
                  <a:srgbClr val="00B050"/>
                </a:solidFill>
                <a:ea typeface="ＭＳ Ｐゴシック" charset="-128"/>
              </a:rPr>
              <a:t>	</a:t>
            </a:r>
            <a:r>
              <a:rPr lang="en-US" altLang="ja-JP" sz="2100" dirty="0">
                <a:solidFill>
                  <a:srgbClr val="00B050"/>
                </a:solidFill>
                <a:ea typeface="ＭＳ Ｐゴシック" charset="-128"/>
              </a:rPr>
              <a:t>abundant, frequent, occasional, rare</a:t>
            </a:r>
            <a:endParaRPr lang="en-US" sz="2100" dirty="0">
              <a:solidFill>
                <a:srgbClr val="00B050"/>
              </a:solidFill>
              <a:ea typeface="ＭＳ Ｐゴシック" charset="-128"/>
            </a:endParaRPr>
          </a:p>
        </p:txBody>
      </p:sp>
      <p:sp>
        <p:nvSpPr>
          <p:cNvPr id="94212" name="Espace réservé du numéro de diapositive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eaLnBrk="1" hangingPunct="1">
              <a:defRPr/>
            </a:pPr>
            <a:fld id="{15C4B5D8-5EF2-46DF-B245-C1AF269EDB48}" type="slidenum">
              <a:rPr lang="en-US" altLang="en-US" sz="1000" kern="0">
                <a:solidFill>
                  <a:srgbClr val="FFFFFF"/>
                </a:solidFill>
              </a:rPr>
              <a:pPr eaLnBrk="1" hangingPunct="1">
                <a:defRPr/>
              </a:pPr>
              <a:t>16</a:t>
            </a:fld>
            <a:endParaRPr lang="en-US" altLang="en-US" sz="1000" kern="0" dirty="0">
              <a:solidFill>
                <a:srgbClr val="FFFFFF"/>
              </a:solidFill>
            </a:endParaRPr>
          </a:p>
        </p:txBody>
      </p:sp>
      <p:sp>
        <p:nvSpPr>
          <p:cNvPr id="5" name="Titel 4"/>
          <p:cNvSpPr txBox="1">
            <a:spLocks/>
          </p:cNvSpPr>
          <p:nvPr/>
        </p:nvSpPr>
        <p:spPr>
          <a:xfrm>
            <a:off x="1" y="0"/>
            <a:ext cx="12191999"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FREQUENCY/DURATION/PREVALENCE</a:t>
            </a:r>
          </a:p>
        </p:txBody>
      </p:sp>
    </p:spTree>
    <p:extLst>
      <p:ext uri="{BB962C8B-B14F-4D97-AF65-F5344CB8AC3E}">
        <p14:creationId xmlns:p14="http://schemas.microsoft.com/office/powerpoint/2010/main" val="155960248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stretch>
            <a:fillRect/>
          </a:stretch>
        </p:blipFill>
        <p:spPr>
          <a:xfrm>
            <a:off x="616235" y="61010"/>
            <a:ext cx="9910940" cy="6543014"/>
          </a:xfrm>
          <a:prstGeom prst="rect">
            <a:avLst/>
          </a:prstGeom>
        </p:spPr>
      </p:pic>
      <p:sp>
        <p:nvSpPr>
          <p:cNvPr id="35" name="Inhaltsplatzhalter 2">
            <a:extLst>
              <a:ext uri="{FF2B5EF4-FFF2-40B4-BE49-F238E27FC236}">
                <a16:creationId xmlns:a16="http://schemas.microsoft.com/office/drawing/2014/main" id="{3396C0C7-206F-4EA6-8B4B-90A9BCFED3F7}"/>
              </a:ext>
            </a:extLst>
          </p:cNvPr>
          <p:cNvSpPr txBox="1">
            <a:spLocks/>
          </p:cNvSpPr>
          <p:nvPr/>
        </p:nvSpPr>
        <p:spPr>
          <a:xfrm>
            <a:off x="529168" y="6493933"/>
            <a:ext cx="3374672" cy="699635"/>
          </a:xfrm>
          <a:prstGeom prst="rect">
            <a:avLst/>
          </a:prstGeom>
          <a:solidFill>
            <a:schemeClr val="bg1">
              <a:alpha val="48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What pattern is this?</a:t>
            </a:r>
          </a:p>
          <a:p>
            <a:endParaRPr lang="de-AT" dirty="0"/>
          </a:p>
        </p:txBody>
      </p:sp>
    </p:spTree>
    <p:extLst>
      <p:ext uri="{BB962C8B-B14F-4D97-AF65-F5344CB8AC3E}">
        <p14:creationId xmlns:p14="http://schemas.microsoft.com/office/powerpoint/2010/main" val="3048311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stretch>
            <a:fillRect/>
          </a:stretch>
        </p:blipFill>
        <p:spPr>
          <a:xfrm>
            <a:off x="390528" y="-124714"/>
            <a:ext cx="10104599" cy="6670864"/>
          </a:xfrm>
          <a:prstGeom prst="rect">
            <a:avLst/>
          </a:prstGeom>
        </p:spPr>
      </p:pic>
      <p:sp>
        <p:nvSpPr>
          <p:cNvPr id="7" name="Textfeld 6"/>
          <p:cNvSpPr txBox="1"/>
          <p:nvPr/>
        </p:nvSpPr>
        <p:spPr>
          <a:xfrm>
            <a:off x="10779764" y="1116735"/>
            <a:ext cx="1294184"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Frontal predominance</a:t>
            </a:r>
          </a:p>
        </p:txBody>
      </p:sp>
      <p:cxnSp>
        <p:nvCxnSpPr>
          <p:cNvPr id="8" name="Gerade Verbindung mit Pfeil 7"/>
          <p:cNvCxnSpPr>
            <a:stCxn id="7" idx="1"/>
          </p:cNvCxnSpPr>
          <p:nvPr/>
        </p:nvCxnSpPr>
        <p:spPr>
          <a:xfrm flipH="1" flipV="1">
            <a:off x="10682348" y="601926"/>
            <a:ext cx="97416" cy="776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Geschweifte Klammer rechts 8"/>
          <p:cNvSpPr/>
          <p:nvPr/>
        </p:nvSpPr>
        <p:spPr>
          <a:xfrm>
            <a:off x="10480122" y="259481"/>
            <a:ext cx="96893" cy="723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sp>
        <p:nvSpPr>
          <p:cNvPr id="10" name="Geschweifte Klammer rechts 9"/>
          <p:cNvSpPr/>
          <p:nvPr/>
        </p:nvSpPr>
        <p:spPr>
          <a:xfrm>
            <a:off x="10480122" y="1724279"/>
            <a:ext cx="96893" cy="723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cxnSp>
        <p:nvCxnSpPr>
          <p:cNvPr id="11" name="Gerade Verbindung mit Pfeil 10"/>
          <p:cNvCxnSpPr>
            <a:stCxn id="7" idx="1"/>
          </p:cNvCxnSpPr>
          <p:nvPr/>
        </p:nvCxnSpPr>
        <p:spPr>
          <a:xfrm flipH="1">
            <a:off x="10706318" y="1378345"/>
            <a:ext cx="73446" cy="707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3997885" y="3106575"/>
            <a:ext cx="1162326" cy="838142"/>
          </a:xfrm>
          <a:prstGeom prst="rect">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5" name="Gerader Verbinder 14"/>
          <p:cNvCxnSpPr/>
          <p:nvPr/>
        </p:nvCxnSpPr>
        <p:spPr>
          <a:xfrm flipH="1" flipV="1">
            <a:off x="3981495" y="3944719"/>
            <a:ext cx="791938" cy="2232099"/>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a:off x="5160211" y="3106575"/>
            <a:ext cx="2929097" cy="71887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Gruppieren 1"/>
          <p:cNvGrpSpPr/>
          <p:nvPr/>
        </p:nvGrpSpPr>
        <p:grpSpPr>
          <a:xfrm>
            <a:off x="4777173" y="3859573"/>
            <a:ext cx="3333399" cy="2295533"/>
            <a:chOff x="4917301" y="4144205"/>
            <a:chExt cx="3333399" cy="2295533"/>
          </a:xfrm>
        </p:grpSpPr>
        <p:pic>
          <p:nvPicPr>
            <p:cNvPr id="17" name="Grafik 16"/>
            <p:cNvPicPr>
              <a:picLocks noChangeAspect="1"/>
            </p:cNvPicPr>
            <p:nvPr/>
          </p:nvPicPr>
          <p:blipFill rotWithShape="1">
            <a:blip r:embed="rId3"/>
            <a:srcRect l="35199" t="47345" r="53168" b="41057"/>
            <a:stretch/>
          </p:blipFill>
          <p:spPr>
            <a:xfrm>
              <a:off x="4917301" y="4144205"/>
              <a:ext cx="3333399" cy="2286861"/>
            </a:xfrm>
            <a:prstGeom prst="rect">
              <a:avLst/>
            </a:prstGeom>
            <a:noFill/>
            <a:ln w="38100">
              <a:solidFill>
                <a:schemeClr val="accent1">
                  <a:lumMod val="75000"/>
                </a:schemeClr>
              </a:solidFill>
            </a:ln>
          </p:spPr>
        </p:pic>
        <p:cxnSp>
          <p:nvCxnSpPr>
            <p:cNvPr id="18" name="Gerader Verbinder 17"/>
            <p:cNvCxnSpPr/>
            <p:nvPr/>
          </p:nvCxnSpPr>
          <p:spPr>
            <a:xfrm>
              <a:off x="4927605" y="5787973"/>
              <a:ext cx="1937982"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H="1">
              <a:off x="5498957" y="5787973"/>
              <a:ext cx="397639" cy="1"/>
            </a:xfrm>
            <a:prstGeom prst="straightConnector1">
              <a:avLst/>
            </a:prstGeom>
            <a:ln w="63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5849367" y="4540622"/>
              <a:ext cx="1323833" cy="307777"/>
            </a:xfrm>
            <a:prstGeom prst="rect">
              <a:avLst/>
            </a:prstGeom>
            <a:noFill/>
          </p:spPr>
          <p:txBody>
            <a:bodyPr wrap="square" rtlCol="0">
              <a:spAutoFit/>
            </a:bodyPr>
            <a:lstStyle/>
            <a:p>
              <a:r>
                <a:rPr lang="de-DE" sz="1400" dirty="0">
                  <a:solidFill>
                    <a:schemeClr val="accent1">
                      <a:lumMod val="75000"/>
                    </a:schemeClr>
                  </a:solidFill>
                </a:rPr>
                <a:t>110 ms</a:t>
              </a:r>
              <a:endParaRPr lang="de-AT" sz="1400" dirty="0">
                <a:solidFill>
                  <a:schemeClr val="accent1">
                    <a:lumMod val="75000"/>
                  </a:schemeClr>
                </a:solidFill>
              </a:endParaRPr>
            </a:p>
          </p:txBody>
        </p:sp>
        <p:cxnSp>
          <p:nvCxnSpPr>
            <p:cNvPr id="21" name="Gerade Verbindung mit Pfeil 20"/>
            <p:cNvCxnSpPr/>
            <p:nvPr/>
          </p:nvCxnSpPr>
          <p:spPr>
            <a:xfrm flipH="1">
              <a:off x="5717323" y="4770640"/>
              <a:ext cx="345031" cy="998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5858242" y="4210669"/>
              <a:ext cx="1588696" cy="307777"/>
            </a:xfrm>
            <a:prstGeom prst="rect">
              <a:avLst/>
            </a:prstGeom>
            <a:no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Sharp morphology</a:t>
              </a:r>
              <a:endParaRPr lang="de-AT" sz="1400" dirty="0">
                <a:solidFill>
                  <a:schemeClr val="accent1">
                    <a:lumMod val="75000"/>
                  </a:schemeClr>
                </a:solidFill>
              </a:endParaRPr>
            </a:p>
          </p:txBody>
        </p:sp>
        <p:cxnSp>
          <p:nvCxnSpPr>
            <p:cNvPr id="23" name="Gerader Verbinder 22"/>
            <p:cNvCxnSpPr/>
            <p:nvPr/>
          </p:nvCxnSpPr>
          <p:spPr>
            <a:xfrm>
              <a:off x="6422473" y="5567374"/>
              <a:ext cx="0" cy="87236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a:off x="5258514" y="5513874"/>
              <a:ext cx="949" cy="86443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5498956" y="6003556"/>
              <a:ext cx="305421"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26" name="Gerade Verbindung mit Pfeil 25"/>
            <p:cNvCxnSpPr/>
            <p:nvPr/>
          </p:nvCxnSpPr>
          <p:spPr>
            <a:xfrm flipH="1">
              <a:off x="5258517" y="6215096"/>
              <a:ext cx="1157073" cy="2"/>
            </a:xfrm>
            <a:prstGeom prst="straightConnector1">
              <a:avLst/>
            </a:prstGeom>
            <a:ln w="63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6403079" y="6047160"/>
              <a:ext cx="1323833" cy="307777"/>
            </a:xfrm>
            <a:prstGeom prst="rect">
              <a:avLst/>
            </a:prstGeom>
            <a:noFill/>
          </p:spPr>
          <p:txBody>
            <a:bodyPr wrap="square" rtlCol="0">
              <a:spAutoFit/>
            </a:bodyPr>
            <a:lstStyle/>
            <a:p>
              <a:r>
                <a:rPr lang="de-DE" sz="1400" dirty="0">
                  <a:solidFill>
                    <a:schemeClr val="accent1">
                      <a:lumMod val="75000"/>
                    </a:schemeClr>
                  </a:solidFill>
                </a:rPr>
                <a:t>440 ms</a:t>
              </a:r>
              <a:endParaRPr lang="de-AT" sz="1400" dirty="0">
                <a:solidFill>
                  <a:schemeClr val="accent1">
                    <a:lumMod val="75000"/>
                  </a:schemeClr>
                </a:solidFill>
              </a:endParaRPr>
            </a:p>
          </p:txBody>
        </p:sp>
        <p:sp>
          <p:nvSpPr>
            <p:cNvPr id="28" name="Textfeld 27"/>
            <p:cNvSpPr txBox="1"/>
            <p:nvPr/>
          </p:nvSpPr>
          <p:spPr>
            <a:xfrm>
              <a:off x="6422473" y="4830843"/>
              <a:ext cx="1806963" cy="738664"/>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DISCHARGE: </a:t>
              </a:r>
            </a:p>
            <a:p>
              <a:pPr algn="ctr"/>
              <a:r>
                <a:rPr lang="de-DE" sz="1400" b="1" dirty="0">
                  <a:solidFill>
                    <a:schemeClr val="accent1">
                      <a:lumMod val="75000"/>
                    </a:schemeClr>
                  </a:solidFill>
                </a:rPr>
                <a:t>&lt;</a:t>
              </a:r>
              <a:r>
                <a:rPr lang="de-DE" sz="1400" dirty="0">
                  <a:solidFill>
                    <a:schemeClr val="accent1">
                      <a:lumMod val="75000"/>
                    </a:schemeClr>
                  </a:solidFill>
                </a:rPr>
                <a:t> 0.5s, </a:t>
              </a:r>
            </a:p>
            <a:p>
              <a:pPr algn="ctr"/>
              <a:r>
                <a:rPr lang="de-DE" sz="1400" dirty="0">
                  <a:solidFill>
                    <a:schemeClr val="accent1">
                      <a:lumMod val="75000"/>
                    </a:schemeClr>
                  </a:solidFill>
                </a:rPr>
                <a:t>regardless of phases</a:t>
              </a:r>
              <a:endParaRPr lang="de-AT" sz="1400" dirty="0">
                <a:solidFill>
                  <a:schemeClr val="accent1">
                    <a:lumMod val="75000"/>
                  </a:schemeClr>
                </a:solidFill>
              </a:endParaRPr>
            </a:p>
          </p:txBody>
        </p:sp>
      </p:grpSp>
      <p:sp>
        <p:nvSpPr>
          <p:cNvPr id="29" name="Textfeld 28"/>
          <p:cNvSpPr txBox="1"/>
          <p:nvPr/>
        </p:nvSpPr>
        <p:spPr>
          <a:xfrm>
            <a:off x="10495127" y="3393263"/>
            <a:ext cx="1606858" cy="523220"/>
          </a:xfrm>
          <a:prstGeom prst="rect">
            <a:avLst/>
          </a:prstGeom>
          <a:no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10 discharges in </a:t>
            </a:r>
          </a:p>
          <a:p>
            <a:pPr algn="ctr"/>
            <a:r>
              <a:rPr lang="de-DE" sz="1400" dirty="0">
                <a:solidFill>
                  <a:schemeClr val="accent1">
                    <a:lumMod val="75000"/>
                  </a:schemeClr>
                </a:solidFill>
              </a:rPr>
              <a:t>10 seconds </a:t>
            </a:r>
            <a:r>
              <a:rPr lang="de-DE" sz="1400" dirty="0">
                <a:solidFill>
                  <a:schemeClr val="accent1">
                    <a:lumMod val="75000"/>
                  </a:schemeClr>
                </a:solidFill>
                <a:sym typeface="Wingdings" panose="05000000000000000000" pitchFamily="2" charset="2"/>
              </a:rPr>
              <a:t> 1 Hz</a:t>
            </a:r>
            <a:endParaRPr lang="de-AT" sz="1400" dirty="0">
              <a:solidFill>
                <a:schemeClr val="accent1">
                  <a:lumMod val="75000"/>
                </a:schemeClr>
              </a:solidFill>
            </a:endParaRPr>
          </a:p>
        </p:txBody>
      </p:sp>
      <p:sp>
        <p:nvSpPr>
          <p:cNvPr id="31" name="Textfeld 30"/>
          <p:cNvSpPr txBox="1"/>
          <p:nvPr/>
        </p:nvSpPr>
        <p:spPr>
          <a:xfrm>
            <a:off x="390528" y="6235901"/>
            <a:ext cx="11610039" cy="461665"/>
          </a:xfrm>
          <a:prstGeom prst="rect">
            <a:avLst/>
          </a:prstGeom>
          <a:solidFill>
            <a:schemeClr val="bg1"/>
          </a:solidFill>
        </p:spPr>
        <p:txBody>
          <a:bodyPr wrap="square" rtlCol="0">
            <a:spAutoFit/>
          </a:bodyPr>
          <a:lstStyle/>
          <a:p>
            <a:r>
              <a:rPr lang="de-DE" sz="2400" dirty="0"/>
              <a:t>Generalized Periodic Discharges, GPDs  </a:t>
            </a:r>
            <a:r>
              <a:rPr lang="de-DE" dirty="0"/>
              <a:t>(frontally predominant, sharp, 1 Hz)  </a:t>
            </a:r>
            <a:endParaRPr lang="de-AT" dirty="0"/>
          </a:p>
        </p:txBody>
      </p:sp>
    </p:spTree>
    <p:extLst>
      <p:ext uri="{BB962C8B-B14F-4D97-AF65-F5344CB8AC3E}">
        <p14:creationId xmlns:p14="http://schemas.microsoft.com/office/powerpoint/2010/main" val="185974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stretch>
            <a:fillRect/>
          </a:stretch>
        </p:blipFill>
        <p:spPr>
          <a:xfrm>
            <a:off x="390528" y="-124714"/>
            <a:ext cx="10104599" cy="6670864"/>
          </a:xfrm>
          <a:prstGeom prst="rect">
            <a:avLst/>
          </a:prstGeom>
        </p:spPr>
      </p:pic>
      <p:sp>
        <p:nvSpPr>
          <p:cNvPr id="7" name="Textfeld 6"/>
          <p:cNvSpPr txBox="1"/>
          <p:nvPr/>
        </p:nvSpPr>
        <p:spPr>
          <a:xfrm>
            <a:off x="10779764" y="1116735"/>
            <a:ext cx="1294184"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Frontal predominance</a:t>
            </a:r>
          </a:p>
        </p:txBody>
      </p:sp>
      <p:cxnSp>
        <p:nvCxnSpPr>
          <p:cNvPr id="8" name="Gerade Verbindung mit Pfeil 7"/>
          <p:cNvCxnSpPr>
            <a:stCxn id="7" idx="1"/>
          </p:cNvCxnSpPr>
          <p:nvPr/>
        </p:nvCxnSpPr>
        <p:spPr>
          <a:xfrm flipH="1" flipV="1">
            <a:off x="10682348" y="601926"/>
            <a:ext cx="97416" cy="776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Geschweifte Klammer rechts 8"/>
          <p:cNvSpPr/>
          <p:nvPr/>
        </p:nvSpPr>
        <p:spPr>
          <a:xfrm>
            <a:off x="10480122" y="259481"/>
            <a:ext cx="96893" cy="723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sp>
        <p:nvSpPr>
          <p:cNvPr id="10" name="Geschweifte Klammer rechts 9"/>
          <p:cNvSpPr/>
          <p:nvPr/>
        </p:nvSpPr>
        <p:spPr>
          <a:xfrm>
            <a:off x="10480122" y="1724279"/>
            <a:ext cx="96893" cy="723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cxnSp>
        <p:nvCxnSpPr>
          <p:cNvPr id="11" name="Gerade Verbindung mit Pfeil 10"/>
          <p:cNvCxnSpPr>
            <a:stCxn id="7" idx="1"/>
          </p:cNvCxnSpPr>
          <p:nvPr/>
        </p:nvCxnSpPr>
        <p:spPr>
          <a:xfrm flipH="1">
            <a:off x="10706318" y="1378345"/>
            <a:ext cx="73446" cy="707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10495127" y="3393263"/>
            <a:ext cx="1606858" cy="523220"/>
          </a:xfrm>
          <a:prstGeom prst="rect">
            <a:avLst/>
          </a:prstGeom>
          <a:no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10 discharges in </a:t>
            </a:r>
          </a:p>
          <a:p>
            <a:pPr algn="ctr"/>
            <a:r>
              <a:rPr lang="de-DE" sz="1400" dirty="0">
                <a:solidFill>
                  <a:schemeClr val="accent1">
                    <a:lumMod val="75000"/>
                  </a:schemeClr>
                </a:solidFill>
              </a:rPr>
              <a:t>10 seconds </a:t>
            </a:r>
            <a:r>
              <a:rPr lang="de-DE" sz="1400" dirty="0">
                <a:solidFill>
                  <a:schemeClr val="accent1">
                    <a:lumMod val="75000"/>
                  </a:schemeClr>
                </a:solidFill>
                <a:sym typeface="Wingdings" panose="05000000000000000000" pitchFamily="2" charset="2"/>
              </a:rPr>
              <a:t> 1 Hz</a:t>
            </a:r>
            <a:endParaRPr lang="de-AT" sz="1400" dirty="0">
              <a:solidFill>
                <a:schemeClr val="accent1">
                  <a:lumMod val="75000"/>
                </a:schemeClr>
              </a:solidFill>
            </a:endParaRPr>
          </a:p>
        </p:txBody>
      </p:sp>
      <p:sp>
        <p:nvSpPr>
          <p:cNvPr id="31" name="Textfeld 30"/>
          <p:cNvSpPr txBox="1"/>
          <p:nvPr/>
        </p:nvSpPr>
        <p:spPr>
          <a:xfrm>
            <a:off x="390528" y="6176818"/>
            <a:ext cx="10486738" cy="461665"/>
          </a:xfrm>
          <a:prstGeom prst="rect">
            <a:avLst/>
          </a:prstGeom>
          <a:solidFill>
            <a:schemeClr val="bg1"/>
          </a:solidFill>
        </p:spPr>
        <p:txBody>
          <a:bodyPr wrap="square" rtlCol="0">
            <a:spAutoFit/>
          </a:bodyPr>
          <a:lstStyle/>
          <a:p>
            <a:r>
              <a:rPr lang="de-DE" sz="2400" dirty="0"/>
              <a:t>Generalized Periodic Discharges, GPDs  </a:t>
            </a:r>
            <a:r>
              <a:rPr lang="de-DE" dirty="0"/>
              <a:t>(frontally predominant, sharp, 1 Hz, 3 phases)  </a:t>
            </a:r>
            <a:endParaRPr lang="de-AT" dirty="0"/>
          </a:p>
        </p:txBody>
      </p:sp>
      <p:sp>
        <p:nvSpPr>
          <p:cNvPr id="30" name="Rechteck 29"/>
          <p:cNvSpPr/>
          <p:nvPr/>
        </p:nvSpPr>
        <p:spPr>
          <a:xfrm>
            <a:off x="8657079" y="3071580"/>
            <a:ext cx="1162326" cy="838142"/>
          </a:xfrm>
          <a:prstGeom prst="rect">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32" name="Gerader Verbinder 31"/>
          <p:cNvCxnSpPr>
            <a:cxnSpLocks/>
          </p:cNvCxnSpPr>
          <p:nvPr/>
        </p:nvCxnSpPr>
        <p:spPr>
          <a:xfrm flipV="1">
            <a:off x="5086976" y="3909722"/>
            <a:ext cx="3570103" cy="186740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a:cxnSpLocks/>
          </p:cNvCxnSpPr>
          <p:nvPr/>
        </p:nvCxnSpPr>
        <p:spPr>
          <a:xfrm>
            <a:off x="5069574" y="2680188"/>
            <a:ext cx="3587505" cy="390629"/>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34" name="Grafik 33"/>
          <p:cNvPicPr>
            <a:picLocks noChangeAspect="1"/>
          </p:cNvPicPr>
          <p:nvPr/>
        </p:nvPicPr>
        <p:blipFill rotWithShape="1">
          <a:blip r:embed="rId3"/>
          <a:srcRect l="81324" t="46952" r="7313" b="39090"/>
          <a:stretch/>
        </p:blipFill>
        <p:spPr>
          <a:xfrm>
            <a:off x="1386951" y="2680189"/>
            <a:ext cx="3663983" cy="3096935"/>
          </a:xfrm>
          <a:prstGeom prst="rect">
            <a:avLst/>
          </a:prstGeom>
          <a:ln w="38100">
            <a:solidFill>
              <a:schemeClr val="accent1">
                <a:lumMod val="75000"/>
              </a:schemeClr>
            </a:solidFill>
          </a:ln>
        </p:spPr>
      </p:pic>
      <p:sp>
        <p:nvSpPr>
          <p:cNvPr id="35" name="Rechteck 34"/>
          <p:cNvSpPr/>
          <p:nvPr/>
        </p:nvSpPr>
        <p:spPr>
          <a:xfrm>
            <a:off x="1393374" y="4994390"/>
            <a:ext cx="1138495" cy="749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6" name="Rechteck 35"/>
          <p:cNvSpPr/>
          <p:nvPr/>
        </p:nvSpPr>
        <p:spPr>
          <a:xfrm>
            <a:off x="2531869" y="5478116"/>
            <a:ext cx="2487830" cy="274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7" name="Rechteck 36"/>
          <p:cNvSpPr/>
          <p:nvPr/>
        </p:nvSpPr>
        <p:spPr>
          <a:xfrm>
            <a:off x="2777528" y="2680188"/>
            <a:ext cx="1860199" cy="39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8" name="Textfeld 37"/>
          <p:cNvSpPr txBox="1"/>
          <p:nvPr/>
        </p:nvSpPr>
        <p:spPr>
          <a:xfrm>
            <a:off x="2717805" y="3109050"/>
            <a:ext cx="1323833" cy="307777"/>
          </a:xfrm>
          <a:prstGeom prst="rect">
            <a:avLst/>
          </a:prstGeom>
          <a:noFill/>
        </p:spPr>
        <p:txBody>
          <a:bodyPr wrap="square" rtlCol="0">
            <a:spAutoFit/>
          </a:bodyPr>
          <a:lstStyle/>
          <a:p>
            <a:r>
              <a:rPr lang="de-DE" sz="1400" dirty="0">
                <a:solidFill>
                  <a:schemeClr val="accent1">
                    <a:lumMod val="75000"/>
                  </a:schemeClr>
                </a:solidFill>
              </a:rPr>
              <a:t>110 ms</a:t>
            </a:r>
            <a:endParaRPr lang="de-AT" sz="1400" dirty="0">
              <a:solidFill>
                <a:schemeClr val="accent1">
                  <a:lumMod val="75000"/>
                </a:schemeClr>
              </a:solidFill>
            </a:endParaRPr>
          </a:p>
        </p:txBody>
      </p:sp>
      <p:cxnSp>
        <p:nvCxnSpPr>
          <p:cNvPr id="39" name="Gerade Verbindung mit Pfeil 38"/>
          <p:cNvCxnSpPr/>
          <p:nvPr/>
        </p:nvCxnSpPr>
        <p:spPr>
          <a:xfrm flipH="1">
            <a:off x="2484931" y="3416827"/>
            <a:ext cx="402398" cy="1092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a:xfrm>
            <a:off x="2585374" y="2754416"/>
            <a:ext cx="1588696" cy="307777"/>
          </a:xfrm>
          <a:prstGeom prst="rect">
            <a:avLst/>
          </a:prstGeom>
          <a:no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Sharp morphology</a:t>
            </a:r>
            <a:endParaRPr lang="de-AT" sz="1400" dirty="0">
              <a:solidFill>
                <a:schemeClr val="accent1">
                  <a:lumMod val="75000"/>
                </a:schemeClr>
              </a:solidFill>
            </a:endParaRPr>
          </a:p>
        </p:txBody>
      </p:sp>
      <p:cxnSp>
        <p:nvCxnSpPr>
          <p:cNvPr id="41" name="Gerader Verbinder 40"/>
          <p:cNvCxnSpPr/>
          <p:nvPr/>
        </p:nvCxnSpPr>
        <p:spPr>
          <a:xfrm>
            <a:off x="3379721" y="4327838"/>
            <a:ext cx="0" cy="87236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a:off x="1848030" y="4338011"/>
            <a:ext cx="949" cy="86443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eck 42"/>
          <p:cNvSpPr/>
          <p:nvPr/>
        </p:nvSpPr>
        <p:spPr>
          <a:xfrm>
            <a:off x="2227089" y="4927234"/>
            <a:ext cx="305421"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4" name="Textfeld 43"/>
          <p:cNvSpPr txBox="1"/>
          <p:nvPr/>
        </p:nvSpPr>
        <p:spPr>
          <a:xfrm>
            <a:off x="2935396" y="3679207"/>
            <a:ext cx="1806963"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b="1" dirty="0">
                <a:solidFill>
                  <a:schemeClr val="accent1">
                    <a:lumMod val="75000"/>
                  </a:schemeClr>
                </a:solidFill>
              </a:rPr>
              <a:t>DISCHARGE:</a:t>
            </a:r>
            <a:r>
              <a:rPr lang="de-DE" sz="1400" dirty="0">
                <a:solidFill>
                  <a:schemeClr val="accent1">
                    <a:lumMod val="75000"/>
                  </a:schemeClr>
                </a:solidFill>
              </a:rPr>
              <a:t> </a:t>
            </a:r>
          </a:p>
          <a:p>
            <a:pPr algn="ctr"/>
            <a:r>
              <a:rPr lang="de-DE" sz="1400" b="1" dirty="0">
                <a:solidFill>
                  <a:schemeClr val="accent1">
                    <a:lumMod val="75000"/>
                  </a:schemeClr>
                </a:solidFill>
              </a:rPr>
              <a:t>≥</a:t>
            </a:r>
            <a:r>
              <a:rPr lang="de-DE" sz="1400" dirty="0">
                <a:solidFill>
                  <a:schemeClr val="accent1">
                    <a:lumMod val="75000"/>
                  </a:schemeClr>
                </a:solidFill>
              </a:rPr>
              <a:t> 0.5s </a:t>
            </a:r>
            <a:r>
              <a:rPr lang="de-DE" sz="1400" b="1" dirty="0">
                <a:solidFill>
                  <a:schemeClr val="accent1">
                    <a:lumMod val="75000"/>
                  </a:schemeClr>
                </a:solidFill>
              </a:rPr>
              <a:t>BUT</a:t>
            </a:r>
            <a:r>
              <a:rPr lang="de-DE" sz="1400" dirty="0">
                <a:solidFill>
                  <a:schemeClr val="accent1">
                    <a:lumMod val="75000"/>
                  </a:schemeClr>
                </a:solidFill>
              </a:rPr>
              <a:t> ≤ 3 phases</a:t>
            </a:r>
            <a:endParaRPr lang="de-AT" sz="1400" dirty="0">
              <a:solidFill>
                <a:schemeClr val="accent1">
                  <a:lumMod val="75000"/>
                </a:schemeClr>
              </a:solidFill>
            </a:endParaRPr>
          </a:p>
        </p:txBody>
      </p:sp>
      <p:sp>
        <p:nvSpPr>
          <p:cNvPr id="45" name="Textfeld 44"/>
          <p:cNvSpPr txBox="1"/>
          <p:nvPr/>
        </p:nvSpPr>
        <p:spPr>
          <a:xfrm>
            <a:off x="3431073" y="4804220"/>
            <a:ext cx="1323833" cy="307777"/>
          </a:xfrm>
          <a:prstGeom prst="rect">
            <a:avLst/>
          </a:prstGeom>
          <a:noFill/>
        </p:spPr>
        <p:txBody>
          <a:bodyPr wrap="square" rtlCol="0">
            <a:spAutoFit/>
          </a:bodyPr>
          <a:lstStyle/>
          <a:p>
            <a:r>
              <a:rPr lang="de-DE" sz="1400" b="1" dirty="0">
                <a:solidFill>
                  <a:schemeClr val="accent1">
                    <a:lumMod val="75000"/>
                  </a:schemeClr>
                </a:solidFill>
              </a:rPr>
              <a:t>510 ms</a:t>
            </a:r>
            <a:endParaRPr lang="de-AT" sz="1400" b="1" dirty="0">
              <a:solidFill>
                <a:schemeClr val="accent1">
                  <a:lumMod val="75000"/>
                </a:schemeClr>
              </a:solidFill>
            </a:endParaRPr>
          </a:p>
        </p:txBody>
      </p:sp>
      <p:sp>
        <p:nvSpPr>
          <p:cNvPr id="46" name="Freihandform 45"/>
          <p:cNvSpPr/>
          <p:nvPr/>
        </p:nvSpPr>
        <p:spPr>
          <a:xfrm>
            <a:off x="2683945" y="4566103"/>
            <a:ext cx="608813" cy="764934"/>
          </a:xfrm>
          <a:custGeom>
            <a:avLst/>
            <a:gdLst>
              <a:gd name="connsiteX0" fmla="*/ 38992 w 608813"/>
              <a:gd name="connsiteY0" fmla="*/ 32502 h 764934"/>
              <a:gd name="connsiteX1" fmla="*/ 52640 w 608813"/>
              <a:gd name="connsiteY1" fmla="*/ 319105 h 764934"/>
              <a:gd name="connsiteX2" fmla="*/ 93583 w 608813"/>
              <a:gd name="connsiteY2" fmla="*/ 564764 h 764934"/>
              <a:gd name="connsiteX3" fmla="*/ 161822 w 608813"/>
              <a:gd name="connsiteY3" fmla="*/ 687594 h 764934"/>
              <a:gd name="connsiteX4" fmla="*/ 202766 w 608813"/>
              <a:gd name="connsiteY4" fmla="*/ 755833 h 764934"/>
              <a:gd name="connsiteX5" fmla="*/ 284652 w 608813"/>
              <a:gd name="connsiteY5" fmla="*/ 482878 h 764934"/>
              <a:gd name="connsiteX6" fmla="*/ 407482 w 608813"/>
              <a:gd name="connsiteY6" fmla="*/ 264514 h 764934"/>
              <a:gd name="connsiteX7" fmla="*/ 598551 w 608813"/>
              <a:gd name="connsiteY7" fmla="*/ 32502 h 764934"/>
              <a:gd name="connsiteX8" fmla="*/ 38992 w 608813"/>
              <a:gd name="connsiteY8" fmla="*/ 32502 h 76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13" h="764934">
                <a:moveTo>
                  <a:pt x="38992" y="32502"/>
                </a:moveTo>
                <a:cubicBezTo>
                  <a:pt x="-51993" y="80269"/>
                  <a:pt x="43542" y="230395"/>
                  <a:pt x="52640" y="319105"/>
                </a:cubicBezTo>
                <a:cubicBezTo>
                  <a:pt x="61739" y="407815"/>
                  <a:pt x="75386" y="503349"/>
                  <a:pt x="93583" y="564764"/>
                </a:cubicBezTo>
                <a:cubicBezTo>
                  <a:pt x="111780" y="626179"/>
                  <a:pt x="143625" y="655749"/>
                  <a:pt x="161822" y="687594"/>
                </a:cubicBezTo>
                <a:cubicBezTo>
                  <a:pt x="180019" y="719439"/>
                  <a:pt x="182294" y="789952"/>
                  <a:pt x="202766" y="755833"/>
                </a:cubicBezTo>
                <a:cubicBezTo>
                  <a:pt x="223238" y="721714"/>
                  <a:pt x="250533" y="564764"/>
                  <a:pt x="284652" y="482878"/>
                </a:cubicBezTo>
                <a:cubicBezTo>
                  <a:pt x="318771" y="400992"/>
                  <a:pt x="355166" y="339577"/>
                  <a:pt x="407482" y="264514"/>
                </a:cubicBezTo>
                <a:cubicBezTo>
                  <a:pt x="459798" y="189451"/>
                  <a:pt x="655417" y="71171"/>
                  <a:pt x="598551" y="32502"/>
                </a:cubicBezTo>
                <a:cubicBezTo>
                  <a:pt x="541685" y="-6167"/>
                  <a:pt x="129977" y="-15265"/>
                  <a:pt x="38992" y="32502"/>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47" name="Gerader Verbinder 46"/>
          <p:cNvCxnSpPr/>
          <p:nvPr/>
        </p:nvCxnSpPr>
        <p:spPr>
          <a:xfrm>
            <a:off x="1517757" y="4588297"/>
            <a:ext cx="1937982"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p:nvCxnSpPr>
        <p:spPr>
          <a:xfrm flipH="1">
            <a:off x="1848671" y="4967094"/>
            <a:ext cx="1515712" cy="8469"/>
          </a:xfrm>
          <a:prstGeom prst="straightConnector1">
            <a:avLst/>
          </a:prstGeom>
          <a:ln w="63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9" name="Freihandform 48"/>
          <p:cNvSpPr/>
          <p:nvPr/>
        </p:nvSpPr>
        <p:spPr>
          <a:xfrm>
            <a:off x="1912315" y="4586429"/>
            <a:ext cx="311864" cy="244906"/>
          </a:xfrm>
          <a:custGeom>
            <a:avLst/>
            <a:gdLst>
              <a:gd name="connsiteX0" fmla="*/ 5405 w 311864"/>
              <a:gd name="connsiteY0" fmla="*/ 12176 h 244906"/>
              <a:gd name="connsiteX1" fmla="*/ 114587 w 311864"/>
              <a:gd name="connsiteY1" fmla="*/ 80415 h 244906"/>
              <a:gd name="connsiteX2" fmla="*/ 141882 w 311864"/>
              <a:gd name="connsiteY2" fmla="*/ 244188 h 244906"/>
              <a:gd name="connsiteX3" fmla="*/ 223769 w 311864"/>
              <a:gd name="connsiteY3" fmla="*/ 135006 h 244906"/>
              <a:gd name="connsiteX4" fmla="*/ 305655 w 311864"/>
              <a:gd name="connsiteY4" fmla="*/ 12176 h 244906"/>
              <a:gd name="connsiteX5" fmla="*/ 5405 w 311864"/>
              <a:gd name="connsiteY5" fmla="*/ 12176 h 24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64" h="244906">
                <a:moveTo>
                  <a:pt x="5405" y="12176"/>
                </a:moveTo>
                <a:cubicBezTo>
                  <a:pt x="-26440" y="23549"/>
                  <a:pt x="91841" y="41746"/>
                  <a:pt x="114587" y="80415"/>
                </a:cubicBezTo>
                <a:cubicBezTo>
                  <a:pt x="137333" y="119084"/>
                  <a:pt x="123685" y="235090"/>
                  <a:pt x="141882" y="244188"/>
                </a:cubicBezTo>
                <a:cubicBezTo>
                  <a:pt x="160079" y="253287"/>
                  <a:pt x="196473" y="173675"/>
                  <a:pt x="223769" y="135006"/>
                </a:cubicBezTo>
                <a:cubicBezTo>
                  <a:pt x="251065" y="96337"/>
                  <a:pt x="335225" y="32648"/>
                  <a:pt x="305655" y="12176"/>
                </a:cubicBezTo>
                <a:cubicBezTo>
                  <a:pt x="276085" y="-8296"/>
                  <a:pt x="37250" y="803"/>
                  <a:pt x="5405" y="12176"/>
                </a:cubicBez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0" name="Freihandform 49"/>
          <p:cNvSpPr/>
          <p:nvPr/>
        </p:nvSpPr>
        <p:spPr>
          <a:xfrm>
            <a:off x="2299857" y="3171671"/>
            <a:ext cx="342633" cy="1439949"/>
          </a:xfrm>
          <a:custGeom>
            <a:avLst/>
            <a:gdLst>
              <a:gd name="connsiteX0" fmla="*/ 0 w 342633"/>
              <a:gd name="connsiteY0" fmla="*/ 1399638 h 1464844"/>
              <a:gd name="connsiteX1" fmla="*/ 136477 w 342633"/>
              <a:gd name="connsiteY1" fmla="*/ 894671 h 1464844"/>
              <a:gd name="connsiteX2" fmla="*/ 191068 w 342633"/>
              <a:gd name="connsiteY2" fmla="*/ 376056 h 1464844"/>
              <a:gd name="connsiteX3" fmla="*/ 218364 w 342633"/>
              <a:gd name="connsiteY3" fmla="*/ 7567 h 1464844"/>
              <a:gd name="connsiteX4" fmla="*/ 272955 w 342633"/>
              <a:gd name="connsiteY4" fmla="*/ 717250 h 1464844"/>
              <a:gd name="connsiteX5" fmla="*/ 341194 w 342633"/>
              <a:gd name="connsiteY5" fmla="*/ 1413286 h 1464844"/>
              <a:gd name="connsiteX6" fmla="*/ 204716 w 342633"/>
              <a:gd name="connsiteY6" fmla="*/ 1413286 h 1464844"/>
              <a:gd name="connsiteX7" fmla="*/ 0 w 342633"/>
              <a:gd name="connsiteY7" fmla="*/ 1399638 h 146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633" h="1464844">
                <a:moveTo>
                  <a:pt x="0" y="1399638"/>
                </a:moveTo>
                <a:cubicBezTo>
                  <a:pt x="52316" y="1232453"/>
                  <a:pt x="104632" y="1065268"/>
                  <a:pt x="136477" y="894671"/>
                </a:cubicBezTo>
                <a:cubicBezTo>
                  <a:pt x="168322" y="724074"/>
                  <a:pt x="177420" y="523907"/>
                  <a:pt x="191068" y="376056"/>
                </a:cubicBezTo>
                <a:cubicBezTo>
                  <a:pt x="204716" y="228205"/>
                  <a:pt x="204716" y="-49299"/>
                  <a:pt x="218364" y="7567"/>
                </a:cubicBezTo>
                <a:cubicBezTo>
                  <a:pt x="232012" y="64433"/>
                  <a:pt x="252483" y="482963"/>
                  <a:pt x="272955" y="717250"/>
                </a:cubicBezTo>
                <a:cubicBezTo>
                  <a:pt x="293427" y="951536"/>
                  <a:pt x="352567" y="1297280"/>
                  <a:pt x="341194" y="1413286"/>
                </a:cubicBezTo>
                <a:cubicBezTo>
                  <a:pt x="329821" y="1529292"/>
                  <a:pt x="204716" y="1413286"/>
                  <a:pt x="204716" y="1413286"/>
                </a:cubicBezTo>
                <a:lnTo>
                  <a:pt x="0" y="1399638"/>
                </a:lnTo>
                <a:close/>
              </a:path>
            </a:pathLst>
          </a:custGeom>
          <a:solidFill>
            <a:schemeClr val="accent6">
              <a:lumMod val="60000"/>
              <a:lumOff val="40000"/>
              <a:alpha val="23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51" name="Gerade Verbindung mit Pfeil 50"/>
          <p:cNvCxnSpPr/>
          <p:nvPr/>
        </p:nvCxnSpPr>
        <p:spPr>
          <a:xfrm flipH="1">
            <a:off x="2281217" y="4589971"/>
            <a:ext cx="397640" cy="1"/>
          </a:xfrm>
          <a:prstGeom prst="straightConnector1">
            <a:avLst/>
          </a:prstGeom>
          <a:ln w="63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2" name="Textfeld 51"/>
          <p:cNvSpPr txBox="1"/>
          <p:nvPr/>
        </p:nvSpPr>
        <p:spPr>
          <a:xfrm>
            <a:off x="1611563" y="5444438"/>
            <a:ext cx="2562507" cy="307777"/>
          </a:xfrm>
          <a:prstGeom prst="rect">
            <a:avLst/>
          </a:prstGeom>
          <a:noFill/>
        </p:spPr>
        <p:txBody>
          <a:bodyPr wrap="square" rtlCol="0">
            <a:spAutoFit/>
          </a:bodyPr>
          <a:lstStyle/>
          <a:p>
            <a:r>
              <a:rPr lang="de-DE" sz="1400" dirty="0">
                <a:solidFill>
                  <a:schemeClr val="accent1">
                    <a:lumMod val="75000"/>
                  </a:schemeClr>
                </a:solidFill>
              </a:rPr>
              <a:t>3 phases (blue green, orange)</a:t>
            </a:r>
            <a:endParaRPr lang="de-AT" sz="1400" dirty="0">
              <a:solidFill>
                <a:schemeClr val="accent1">
                  <a:lumMod val="75000"/>
                </a:schemeClr>
              </a:solidFill>
            </a:endParaRPr>
          </a:p>
        </p:txBody>
      </p:sp>
      <p:sp>
        <p:nvSpPr>
          <p:cNvPr id="53" name="Textfeld 52"/>
          <p:cNvSpPr txBox="1"/>
          <p:nvPr/>
        </p:nvSpPr>
        <p:spPr>
          <a:xfrm>
            <a:off x="1386951" y="2085945"/>
            <a:ext cx="3663983"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It is still a “discharge“ despite exceeding 0.5s as it has only 3 phases (colored).</a:t>
            </a:r>
            <a:endParaRPr lang="de-AT" sz="1400" dirty="0">
              <a:solidFill>
                <a:schemeClr val="accent1">
                  <a:lumMod val="75000"/>
                </a:schemeClr>
              </a:solidFill>
            </a:endParaRPr>
          </a:p>
        </p:txBody>
      </p:sp>
    </p:spTree>
    <p:extLst>
      <p:ext uri="{BB962C8B-B14F-4D97-AF65-F5344CB8AC3E}">
        <p14:creationId xmlns:p14="http://schemas.microsoft.com/office/powerpoint/2010/main" val="2909355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880315" y="399244"/>
            <a:ext cx="9581453" cy="1042085"/>
          </a:xfrm>
        </p:spPr>
        <p:txBody>
          <a:bodyPr anchor="b">
            <a:normAutofit/>
          </a:bodyPr>
          <a:lstStyle/>
          <a:p>
            <a:r>
              <a:rPr lang="de-DE" dirty="0"/>
              <a:t>Mode of presentation</a:t>
            </a:r>
            <a:endParaRPr lang="de-AT" dirty="0"/>
          </a:p>
        </p:txBody>
      </p:sp>
      <p:sp>
        <p:nvSpPr>
          <p:cNvPr id="3" name="Inhaltsplatzhalter 2"/>
          <p:cNvSpPr>
            <a:spLocks noGrp="1"/>
          </p:cNvSpPr>
          <p:nvPr>
            <p:ph idx="1"/>
          </p:nvPr>
        </p:nvSpPr>
        <p:spPr>
          <a:xfrm>
            <a:off x="1880315" y="1687132"/>
            <a:ext cx="10053911" cy="5041456"/>
          </a:xfrm>
        </p:spPr>
        <p:txBody>
          <a:bodyPr>
            <a:normAutofit/>
          </a:bodyPr>
          <a:lstStyle/>
          <a:p>
            <a:pPr marL="0" indent="0">
              <a:buNone/>
            </a:pPr>
            <a:endParaRPr lang="de-DE" sz="2000" dirty="0"/>
          </a:p>
          <a:p>
            <a:pPr marL="0" indent="0">
              <a:buNone/>
            </a:pPr>
            <a:r>
              <a:rPr lang="de-DE" sz="2000" b="1" dirty="0"/>
              <a:t>General remarks:</a:t>
            </a:r>
          </a:p>
          <a:p>
            <a:pPr marL="0" indent="0">
              <a:buNone/>
            </a:pPr>
            <a:r>
              <a:rPr lang="de-DE" sz="2400" dirty="0"/>
              <a:t>This module has been designed to provide a self guided introduction to the important components of the ACNS standardized critical care EEG terminology, 2021 version. It focuses on discussing terms that are commonly used or with a high clinical importance. It does not describe all of the major and minor modifiers (although it includes many). For comprehensive details on all feaures of the terminology please refer to the ACNS guideline that can be found at </a:t>
            </a:r>
            <a:r>
              <a:rPr lang="de-DE" sz="2400" dirty="0">
                <a:hlinkClick r:id="rId3"/>
              </a:rPr>
              <a:t>https://www.acns.org/practice/guidelines</a:t>
            </a:r>
            <a:r>
              <a:rPr lang="de-DE" sz="2400" dirty="0"/>
              <a:t>, under </a:t>
            </a:r>
            <a:r>
              <a:rPr lang="de-DE" sz="2400" dirty="0">
                <a:highlight>
                  <a:srgbClr val="FFFFFF"/>
                </a:highlight>
              </a:rPr>
              <a:t>“</a:t>
            </a:r>
            <a:r>
              <a:rPr lang="de-DE" sz="2400" dirty="0"/>
              <a:t>Continuous EEG Monitoring in Critical Care“</a:t>
            </a:r>
            <a:r>
              <a:rPr lang="de-DE" sz="2400" dirty="0">
                <a:highlight>
                  <a:srgbClr val="FFFFFF"/>
                </a:highlight>
              </a:rPr>
              <a:t>,</a:t>
            </a:r>
            <a:r>
              <a:rPr lang="de-DE" sz="2400" dirty="0"/>
              <a:t> or via the Journal of Clinical Neurophysiology </a:t>
            </a:r>
            <a:r>
              <a:rPr lang="en-US" sz="1600" dirty="0">
                <a:hlinkClick r:id="rId4"/>
              </a:rPr>
              <a:t>https://journals.lww.com/clinicalneurophys/Fulltext/2021/01000/American_Clinical_Neurophysiology_Society_s.1.aspx</a:t>
            </a:r>
            <a:r>
              <a:rPr lang="en-US" sz="1600" dirty="0"/>
              <a:t> </a:t>
            </a:r>
            <a:endParaRPr lang="de-DE" sz="2400" dirty="0"/>
          </a:p>
          <a:p>
            <a:pPr marL="0" indent="0">
              <a:buNone/>
            </a:pPr>
            <a:endParaRPr lang="de-DE" sz="2000" dirty="0"/>
          </a:p>
        </p:txBody>
      </p:sp>
      <p:pic>
        <p:nvPicPr>
          <p:cNvPr id="6" name="Picture 5">
            <a:extLst>
              <a:ext uri="{FF2B5EF4-FFF2-40B4-BE49-F238E27FC236}">
                <a16:creationId xmlns:a16="http://schemas.microsoft.com/office/drawing/2014/main" id="{87D3E407-9F53-492C-85FF-00B99B2AA515}"/>
              </a:ext>
            </a:extLst>
          </p:cNvPr>
          <p:cNvPicPr>
            <a:picLocks noChangeAspect="1"/>
          </p:cNvPicPr>
          <p:nvPr/>
        </p:nvPicPr>
        <p:blipFill rotWithShape="1">
          <a:blip r:embed="rId5"/>
          <a:srcRect t="12714" r="-1" b="-1"/>
          <a:stretch/>
        </p:blipFill>
        <p:spPr>
          <a:xfrm>
            <a:off x="21" y="10"/>
            <a:ext cx="1481050" cy="6857990"/>
          </a:xfrm>
          <a:prstGeom prst="rect">
            <a:avLst/>
          </a:prstGeom>
          <a:effectLst/>
        </p:spPr>
      </p:pic>
      <p:pic>
        <p:nvPicPr>
          <p:cNvPr id="8" name="Picture 7" descr="A picture containing diagram&#10;&#10;Description automatically generated">
            <a:extLst>
              <a:ext uri="{FF2B5EF4-FFF2-40B4-BE49-F238E27FC236}">
                <a16:creationId xmlns:a16="http://schemas.microsoft.com/office/drawing/2014/main" id="{97551C01-94D6-435E-926D-9C3386F1F8AF}"/>
              </a:ext>
            </a:extLst>
          </p:cNvPr>
          <p:cNvPicPr>
            <a:picLocks noChangeAspect="1"/>
          </p:cNvPicPr>
          <p:nvPr/>
        </p:nvPicPr>
        <p:blipFill>
          <a:blip r:embed="rId6" cstate="print">
            <a:alphaModFix amt="81000"/>
            <a:extLst>
              <a:ext uri="{28A0092B-C50C-407E-A947-70E740481C1C}">
                <a14:useLocalDpi xmlns:a14="http://schemas.microsoft.com/office/drawing/2010/main" val="0"/>
              </a:ext>
            </a:extLst>
          </a:blip>
          <a:stretch>
            <a:fillRect/>
          </a:stretch>
        </p:blipFill>
        <p:spPr>
          <a:xfrm>
            <a:off x="0" y="2"/>
            <a:ext cx="1481050" cy="1544980"/>
          </a:xfrm>
          <a:prstGeom prst="rect">
            <a:avLst/>
          </a:prstGeom>
        </p:spPr>
      </p:pic>
    </p:spTree>
    <p:extLst>
      <p:ext uri="{BB962C8B-B14F-4D97-AF65-F5344CB8AC3E}">
        <p14:creationId xmlns:p14="http://schemas.microsoft.com/office/powerpoint/2010/main" val="1068355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1" y="0"/>
            <a:ext cx="12191999" cy="79238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PERIODIC DISCHARGES: SHARPNESS</a:t>
            </a:r>
          </a:p>
          <a:p>
            <a:pPr algn="ctr"/>
            <a:r>
              <a:rPr lang="en-GB" sz="2600" dirty="0"/>
              <a:t>Applies to PDs and the S phase of SW</a:t>
            </a:r>
          </a:p>
        </p:txBody>
      </p:sp>
      <p:grpSp>
        <p:nvGrpSpPr>
          <p:cNvPr id="2" name="Gruppieren 1"/>
          <p:cNvGrpSpPr/>
          <p:nvPr/>
        </p:nvGrpSpPr>
        <p:grpSpPr>
          <a:xfrm>
            <a:off x="1922042" y="1129896"/>
            <a:ext cx="8347915" cy="4338637"/>
            <a:chOff x="1193127" y="1071767"/>
            <a:chExt cx="8347915" cy="4338637"/>
          </a:xfrm>
        </p:grpSpPr>
        <p:grpSp>
          <p:nvGrpSpPr>
            <p:cNvPr id="32" name="Gruppieren 31"/>
            <p:cNvGrpSpPr/>
            <p:nvPr/>
          </p:nvGrpSpPr>
          <p:grpSpPr>
            <a:xfrm>
              <a:off x="1193127" y="1832694"/>
              <a:ext cx="8347915" cy="2720418"/>
              <a:chOff x="3128211" y="1660357"/>
              <a:chExt cx="5526505" cy="1581750"/>
            </a:xfrm>
          </p:grpSpPr>
          <p:cxnSp>
            <p:nvCxnSpPr>
              <p:cNvPr id="3" name="Gerader Verbinder 2"/>
              <p:cNvCxnSpPr/>
              <p:nvPr/>
            </p:nvCxnSpPr>
            <p:spPr>
              <a:xfrm>
                <a:off x="3128211" y="2322095"/>
                <a:ext cx="552650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r Verbinder 10"/>
              <p:cNvCxnSpPr>
                <a:stCxn id="28" idx="8"/>
              </p:cNvCxnSpPr>
              <p:nvPr/>
            </p:nvCxnSpPr>
            <p:spPr>
              <a:xfrm flipV="1">
                <a:off x="5245768" y="1660357"/>
                <a:ext cx="184483" cy="6617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flipH="1" flipV="1">
                <a:off x="5430252" y="1660357"/>
                <a:ext cx="92243" cy="1581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a:endCxn id="26" idx="0"/>
              </p:cNvCxnSpPr>
              <p:nvPr/>
            </p:nvCxnSpPr>
            <p:spPr>
              <a:xfrm flipV="1">
                <a:off x="5522495" y="2213811"/>
                <a:ext cx="409073" cy="10271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flipV="1">
                <a:off x="7784431" y="1671256"/>
                <a:ext cx="156410" cy="6376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flipH="1" flipV="1">
                <a:off x="7940842" y="1660357"/>
                <a:ext cx="132348" cy="15806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V="1">
                <a:off x="8073189" y="2200646"/>
                <a:ext cx="389021" cy="10391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ihandform 25"/>
              <p:cNvSpPr/>
              <p:nvPr/>
            </p:nvSpPr>
            <p:spPr>
              <a:xfrm>
                <a:off x="5931568" y="2201448"/>
                <a:ext cx="1864895" cy="277178"/>
              </a:xfrm>
              <a:custGeom>
                <a:avLst/>
                <a:gdLst>
                  <a:gd name="connsiteX0" fmla="*/ 0 w 1864895"/>
                  <a:gd name="connsiteY0" fmla="*/ 12363 h 277178"/>
                  <a:gd name="connsiteX1" fmla="*/ 156411 w 1864895"/>
                  <a:gd name="connsiteY1" fmla="*/ 252994 h 277178"/>
                  <a:gd name="connsiteX2" fmla="*/ 336885 w 1864895"/>
                  <a:gd name="connsiteY2" fmla="*/ 12363 h 277178"/>
                  <a:gd name="connsiteX3" fmla="*/ 505327 w 1864895"/>
                  <a:gd name="connsiteY3" fmla="*/ 228931 h 277178"/>
                  <a:gd name="connsiteX4" fmla="*/ 733927 w 1864895"/>
                  <a:gd name="connsiteY4" fmla="*/ 36426 h 277178"/>
                  <a:gd name="connsiteX5" fmla="*/ 830179 w 1864895"/>
                  <a:gd name="connsiteY5" fmla="*/ 216899 h 277178"/>
                  <a:gd name="connsiteX6" fmla="*/ 1167064 w 1864895"/>
                  <a:gd name="connsiteY6" fmla="*/ 331 h 277178"/>
                  <a:gd name="connsiteX7" fmla="*/ 1431758 w 1864895"/>
                  <a:gd name="connsiteY7" fmla="*/ 277057 h 277178"/>
                  <a:gd name="connsiteX8" fmla="*/ 1660358 w 1864895"/>
                  <a:gd name="connsiteY8" fmla="*/ 36426 h 277178"/>
                  <a:gd name="connsiteX9" fmla="*/ 1864895 w 1864895"/>
                  <a:gd name="connsiteY9" fmla="*/ 108615 h 27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4895" h="277178">
                    <a:moveTo>
                      <a:pt x="0" y="12363"/>
                    </a:moveTo>
                    <a:cubicBezTo>
                      <a:pt x="50132" y="132678"/>
                      <a:pt x="100264" y="252994"/>
                      <a:pt x="156411" y="252994"/>
                    </a:cubicBezTo>
                    <a:cubicBezTo>
                      <a:pt x="212558" y="252994"/>
                      <a:pt x="278732" y="16374"/>
                      <a:pt x="336885" y="12363"/>
                    </a:cubicBezTo>
                    <a:cubicBezTo>
                      <a:pt x="395038" y="8352"/>
                      <a:pt x="439153" y="224921"/>
                      <a:pt x="505327" y="228931"/>
                    </a:cubicBezTo>
                    <a:cubicBezTo>
                      <a:pt x="571501" y="232942"/>
                      <a:pt x="679785" y="38431"/>
                      <a:pt x="733927" y="36426"/>
                    </a:cubicBezTo>
                    <a:cubicBezTo>
                      <a:pt x="788069" y="34421"/>
                      <a:pt x="757990" y="222915"/>
                      <a:pt x="830179" y="216899"/>
                    </a:cubicBezTo>
                    <a:cubicBezTo>
                      <a:pt x="902369" y="210883"/>
                      <a:pt x="1066801" y="-9695"/>
                      <a:pt x="1167064" y="331"/>
                    </a:cubicBezTo>
                    <a:cubicBezTo>
                      <a:pt x="1267327" y="10357"/>
                      <a:pt x="1349542" y="271041"/>
                      <a:pt x="1431758" y="277057"/>
                    </a:cubicBezTo>
                    <a:cubicBezTo>
                      <a:pt x="1513974" y="283073"/>
                      <a:pt x="1588169" y="64500"/>
                      <a:pt x="1660358" y="36426"/>
                    </a:cubicBezTo>
                    <a:cubicBezTo>
                      <a:pt x="1732548" y="8352"/>
                      <a:pt x="1798721" y="58483"/>
                      <a:pt x="1864895" y="10861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27" name="Gerader Verbinder 26"/>
              <p:cNvCxnSpPr>
                <a:endCxn id="28" idx="0"/>
              </p:cNvCxnSpPr>
              <p:nvPr/>
            </p:nvCxnSpPr>
            <p:spPr>
              <a:xfrm flipV="1">
                <a:off x="3148264" y="2081463"/>
                <a:ext cx="376989" cy="10060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ihandform 27"/>
              <p:cNvSpPr/>
              <p:nvPr/>
            </p:nvSpPr>
            <p:spPr>
              <a:xfrm>
                <a:off x="3525253" y="2081463"/>
                <a:ext cx="1720515" cy="421116"/>
              </a:xfrm>
              <a:custGeom>
                <a:avLst/>
                <a:gdLst>
                  <a:gd name="connsiteX0" fmla="*/ 0 w 1720515"/>
                  <a:gd name="connsiteY0" fmla="*/ 0 h 421116"/>
                  <a:gd name="connsiteX1" fmla="*/ 204536 w 1720515"/>
                  <a:gd name="connsiteY1" fmla="*/ 397042 h 421116"/>
                  <a:gd name="connsiteX2" fmla="*/ 348915 w 1720515"/>
                  <a:gd name="connsiteY2" fmla="*/ 180474 h 421116"/>
                  <a:gd name="connsiteX3" fmla="*/ 529389 w 1720515"/>
                  <a:gd name="connsiteY3" fmla="*/ 372979 h 421116"/>
                  <a:gd name="connsiteX4" fmla="*/ 745958 w 1720515"/>
                  <a:gd name="connsiteY4" fmla="*/ 156411 h 421116"/>
                  <a:gd name="connsiteX5" fmla="*/ 1010652 w 1720515"/>
                  <a:gd name="connsiteY5" fmla="*/ 421105 h 421116"/>
                  <a:gd name="connsiteX6" fmla="*/ 1275347 w 1720515"/>
                  <a:gd name="connsiteY6" fmla="*/ 144379 h 421116"/>
                  <a:gd name="connsiteX7" fmla="*/ 1576136 w 1720515"/>
                  <a:gd name="connsiteY7" fmla="*/ 385011 h 421116"/>
                  <a:gd name="connsiteX8" fmla="*/ 1720515 w 1720515"/>
                  <a:gd name="connsiteY8" fmla="*/ 240632 h 4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0515" h="421116">
                    <a:moveTo>
                      <a:pt x="0" y="0"/>
                    </a:moveTo>
                    <a:cubicBezTo>
                      <a:pt x="73192" y="183481"/>
                      <a:pt x="146384" y="366963"/>
                      <a:pt x="204536" y="397042"/>
                    </a:cubicBezTo>
                    <a:cubicBezTo>
                      <a:pt x="262688" y="427121"/>
                      <a:pt x="294773" y="184484"/>
                      <a:pt x="348915" y="180474"/>
                    </a:cubicBezTo>
                    <a:cubicBezTo>
                      <a:pt x="403057" y="176464"/>
                      <a:pt x="463215" y="376990"/>
                      <a:pt x="529389" y="372979"/>
                    </a:cubicBezTo>
                    <a:cubicBezTo>
                      <a:pt x="595563" y="368969"/>
                      <a:pt x="665748" y="148390"/>
                      <a:pt x="745958" y="156411"/>
                    </a:cubicBezTo>
                    <a:cubicBezTo>
                      <a:pt x="826169" y="164432"/>
                      <a:pt x="922421" y="423110"/>
                      <a:pt x="1010652" y="421105"/>
                    </a:cubicBezTo>
                    <a:cubicBezTo>
                      <a:pt x="1098883" y="419100"/>
                      <a:pt x="1181100" y="150395"/>
                      <a:pt x="1275347" y="144379"/>
                    </a:cubicBezTo>
                    <a:cubicBezTo>
                      <a:pt x="1369594" y="138363"/>
                      <a:pt x="1501941" y="368969"/>
                      <a:pt x="1576136" y="385011"/>
                    </a:cubicBezTo>
                    <a:cubicBezTo>
                      <a:pt x="1650331" y="401053"/>
                      <a:pt x="1685423" y="320842"/>
                      <a:pt x="1720515" y="24063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cxnSp>
          <p:nvCxnSpPr>
            <p:cNvPr id="38" name="Gerader Verbinder 37"/>
            <p:cNvCxnSpPr/>
            <p:nvPr/>
          </p:nvCxnSpPr>
          <p:spPr>
            <a:xfrm>
              <a:off x="4391746" y="1395663"/>
              <a:ext cx="0" cy="169645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4726780" y="1395663"/>
              <a:ext cx="0" cy="169645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p:nvCxnSpPr>
          <p:spPr>
            <a:xfrm>
              <a:off x="4405047" y="1453131"/>
              <a:ext cx="335034" cy="0"/>
            </a:xfrm>
            <a:prstGeom prst="straightConnector1">
              <a:avLst/>
            </a:prstGeom>
            <a:ln>
              <a:solidFill>
                <a:schemeClr val="accent2">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8" name="Textfeld 47"/>
            <p:cNvSpPr txBox="1"/>
            <p:nvPr/>
          </p:nvSpPr>
          <p:spPr>
            <a:xfrm>
              <a:off x="4022635" y="1071767"/>
              <a:ext cx="1016888" cy="369332"/>
            </a:xfrm>
            <a:prstGeom prst="rect">
              <a:avLst/>
            </a:prstGeom>
            <a:noFill/>
            <a:ln>
              <a:noFill/>
            </a:ln>
          </p:spPr>
          <p:txBody>
            <a:bodyPr wrap="square" rtlCol="0">
              <a:spAutoFit/>
            </a:bodyPr>
            <a:lstStyle/>
            <a:p>
              <a:pPr algn="r"/>
              <a:r>
                <a:rPr lang="de-DE" dirty="0">
                  <a:solidFill>
                    <a:schemeClr val="accent2">
                      <a:lumMod val="75000"/>
                    </a:schemeClr>
                  </a:solidFill>
                </a:rPr>
                <a:t>~60 ms</a:t>
              </a:r>
              <a:endParaRPr lang="de-AT" dirty="0">
                <a:solidFill>
                  <a:schemeClr val="accent2">
                    <a:lumMod val="75000"/>
                  </a:schemeClr>
                </a:solidFill>
              </a:endParaRPr>
            </a:p>
          </p:txBody>
        </p:sp>
        <p:sp>
          <p:nvSpPr>
            <p:cNvPr id="50" name="Textfeld 49"/>
            <p:cNvSpPr txBox="1"/>
            <p:nvPr/>
          </p:nvSpPr>
          <p:spPr>
            <a:xfrm>
              <a:off x="3346674" y="1071767"/>
              <a:ext cx="1016888" cy="461665"/>
            </a:xfrm>
            <a:prstGeom prst="rect">
              <a:avLst/>
            </a:prstGeom>
            <a:noFill/>
            <a:ln>
              <a:noFill/>
            </a:ln>
          </p:spPr>
          <p:txBody>
            <a:bodyPr wrap="square" rtlCol="0">
              <a:spAutoFit/>
            </a:bodyPr>
            <a:lstStyle/>
            <a:p>
              <a:r>
                <a:rPr lang="de-DE" sz="2400" dirty="0">
                  <a:solidFill>
                    <a:schemeClr val="accent2">
                      <a:lumMod val="75000"/>
                    </a:schemeClr>
                  </a:solidFill>
                </a:rPr>
                <a:t>spiky</a:t>
              </a:r>
              <a:endParaRPr lang="de-AT" sz="2400" dirty="0">
                <a:solidFill>
                  <a:schemeClr val="accent2">
                    <a:lumMod val="75000"/>
                  </a:schemeClr>
                </a:solidFill>
              </a:endParaRPr>
            </a:p>
          </p:txBody>
        </p:sp>
        <p:sp>
          <p:nvSpPr>
            <p:cNvPr id="51" name="Textfeld 50"/>
            <p:cNvSpPr txBox="1"/>
            <p:nvPr/>
          </p:nvSpPr>
          <p:spPr>
            <a:xfrm>
              <a:off x="5137308" y="4363287"/>
              <a:ext cx="1016888" cy="461665"/>
            </a:xfrm>
            <a:prstGeom prst="rect">
              <a:avLst/>
            </a:prstGeom>
            <a:noFill/>
            <a:ln>
              <a:noFill/>
            </a:ln>
          </p:spPr>
          <p:txBody>
            <a:bodyPr wrap="square" rtlCol="0">
              <a:spAutoFit/>
            </a:bodyPr>
            <a:lstStyle/>
            <a:p>
              <a:r>
                <a:rPr lang="de-DE" sz="2400" dirty="0">
                  <a:solidFill>
                    <a:schemeClr val="accent1">
                      <a:lumMod val="75000"/>
                    </a:schemeClr>
                  </a:solidFill>
                </a:rPr>
                <a:t>sharp</a:t>
              </a:r>
              <a:endParaRPr lang="de-AT" sz="2400" dirty="0">
                <a:solidFill>
                  <a:schemeClr val="accent1">
                    <a:lumMod val="75000"/>
                  </a:schemeClr>
                </a:solidFill>
              </a:endParaRPr>
            </a:p>
          </p:txBody>
        </p:sp>
        <p:cxnSp>
          <p:nvCxnSpPr>
            <p:cNvPr id="52" name="Gerade Verbindung mit Pfeil 51"/>
            <p:cNvCxnSpPr/>
            <p:nvPr/>
          </p:nvCxnSpPr>
          <p:spPr>
            <a:xfrm>
              <a:off x="4704489" y="2966793"/>
              <a:ext cx="662595" cy="4010"/>
            </a:xfrm>
            <a:prstGeom prst="straightConnector1">
              <a:avLst/>
            </a:prstGeom>
            <a:ln>
              <a:solidFill>
                <a:schemeClr val="accent1">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4610262" y="2500734"/>
              <a:ext cx="1016888" cy="369332"/>
            </a:xfrm>
            <a:prstGeom prst="rect">
              <a:avLst/>
            </a:prstGeom>
            <a:noFill/>
            <a:ln>
              <a:noFill/>
            </a:ln>
          </p:spPr>
          <p:txBody>
            <a:bodyPr wrap="square" rtlCol="0">
              <a:spAutoFit/>
            </a:bodyPr>
            <a:lstStyle/>
            <a:p>
              <a:pPr algn="r"/>
              <a:r>
                <a:rPr lang="de-DE" dirty="0">
                  <a:solidFill>
                    <a:schemeClr val="accent1">
                      <a:lumMod val="75000"/>
                    </a:schemeClr>
                  </a:solidFill>
                </a:rPr>
                <a:t>~170 ms</a:t>
              </a:r>
              <a:endParaRPr lang="de-AT" dirty="0">
                <a:solidFill>
                  <a:schemeClr val="accent1">
                    <a:lumMod val="75000"/>
                  </a:schemeClr>
                </a:solidFill>
              </a:endParaRPr>
            </a:p>
          </p:txBody>
        </p:sp>
        <p:grpSp>
          <p:nvGrpSpPr>
            <p:cNvPr id="63" name="Gruppieren 62"/>
            <p:cNvGrpSpPr/>
            <p:nvPr/>
          </p:nvGrpSpPr>
          <p:grpSpPr>
            <a:xfrm>
              <a:off x="4408734" y="4884651"/>
              <a:ext cx="3835896" cy="525753"/>
              <a:chOff x="4670412" y="5181134"/>
              <a:chExt cx="3835896" cy="525753"/>
            </a:xfrm>
          </p:grpSpPr>
          <p:cxnSp>
            <p:nvCxnSpPr>
              <p:cNvPr id="57" name="Gerader Verbinder 56"/>
              <p:cNvCxnSpPr/>
              <p:nvPr/>
            </p:nvCxnSpPr>
            <p:spPr>
              <a:xfrm flipV="1">
                <a:off x="4670412" y="5587324"/>
                <a:ext cx="3835896" cy="82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8506308" y="5467760"/>
                <a:ext cx="0" cy="2391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p:cNvCxnSpPr/>
              <p:nvPr/>
            </p:nvCxnSpPr>
            <p:spPr>
              <a:xfrm>
                <a:off x="4670412" y="5464680"/>
                <a:ext cx="0" cy="2391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feld 61"/>
              <p:cNvSpPr txBox="1"/>
              <p:nvPr/>
            </p:nvSpPr>
            <p:spPr>
              <a:xfrm>
                <a:off x="6327702" y="5181134"/>
                <a:ext cx="1016888" cy="369332"/>
              </a:xfrm>
              <a:prstGeom prst="rect">
                <a:avLst/>
              </a:prstGeom>
              <a:noFill/>
              <a:ln>
                <a:noFill/>
              </a:ln>
            </p:spPr>
            <p:txBody>
              <a:bodyPr wrap="square" rtlCol="0">
                <a:spAutoFit/>
              </a:bodyPr>
              <a:lstStyle/>
              <a:p>
                <a:pPr algn="r"/>
                <a:r>
                  <a:rPr lang="de-DE" dirty="0"/>
                  <a:t>1 second</a:t>
                </a:r>
                <a:endParaRPr lang="de-AT" dirty="0"/>
              </a:p>
            </p:txBody>
          </p:sp>
        </p:grpSp>
        <p:cxnSp>
          <p:nvCxnSpPr>
            <p:cNvPr id="64" name="Gerade Verbindung mit Pfeil 63"/>
            <p:cNvCxnSpPr/>
            <p:nvPr/>
          </p:nvCxnSpPr>
          <p:spPr>
            <a:xfrm>
              <a:off x="4378997" y="2976095"/>
              <a:ext cx="335034" cy="0"/>
            </a:xfrm>
            <a:prstGeom prst="straightConnector1">
              <a:avLst/>
            </a:prstGeom>
            <a:ln>
              <a:solidFill>
                <a:schemeClr val="accent2">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31" name="Text Box 13"/>
          <p:cNvSpPr txBox="1">
            <a:spLocks noChangeArrowheads="1"/>
          </p:cNvSpPr>
          <p:nvPr/>
        </p:nvSpPr>
        <p:spPr bwMode="auto">
          <a:xfrm>
            <a:off x="789150" y="5549849"/>
            <a:ext cx="7924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lvl="0">
              <a:spcBef>
                <a:spcPct val="50000"/>
              </a:spcBef>
              <a:defRPr/>
            </a:pPr>
            <a:r>
              <a:rPr lang="en-US" altLang="en-US" sz="2000" kern="0" dirty="0">
                <a:solidFill>
                  <a:schemeClr val="accent2">
                    <a:lumMod val="75000"/>
                  </a:schemeClr>
                </a:solidFill>
                <a:latin typeface="+mn-lt"/>
              </a:rPr>
              <a:t>Sharpest phase</a:t>
            </a:r>
            <a:r>
              <a:rPr lang="en-US" altLang="en-US" sz="2000" kern="0" dirty="0">
                <a:solidFill>
                  <a:schemeClr val="accent4">
                    <a:lumMod val="75000"/>
                  </a:schemeClr>
                </a:solidFill>
                <a:latin typeface="+mn-lt"/>
              </a:rPr>
              <a:t>: </a:t>
            </a:r>
            <a:r>
              <a:rPr lang="en-US" altLang="en-US" sz="2000" kern="0" dirty="0">
                <a:solidFill>
                  <a:schemeClr val="accent2">
                    <a:lumMod val="75000"/>
                  </a:schemeClr>
                </a:solidFill>
                <a:latin typeface="+mn-lt"/>
              </a:rPr>
              <a:t>spiky</a:t>
            </a:r>
            <a:r>
              <a:rPr lang="en-US" altLang="en-US" sz="2000" kern="0" dirty="0">
                <a:solidFill>
                  <a:srgbClr val="FFFFFF"/>
                </a:solidFill>
                <a:latin typeface="+mn-lt"/>
              </a:rPr>
              <a:t> </a:t>
            </a:r>
            <a:r>
              <a:rPr lang="en-US" altLang="en-US" sz="2000" kern="0" dirty="0">
                <a:latin typeface="+mn-lt"/>
              </a:rPr>
              <a:t>(&lt;70 ms</a:t>
            </a:r>
            <a:r>
              <a:rPr kumimoji="0" lang="en-US" altLang="en-US" sz="2000" b="0" i="0" u="none" strike="noStrike" kern="0" cap="none" spc="0" normalizeH="0" baseline="0" noProof="0" dirty="0">
                <a:ln>
                  <a:noFill/>
                </a:ln>
                <a:effectLst/>
                <a:uLnTx/>
                <a:uFillTx/>
                <a:latin typeface="+mn-lt"/>
              </a:rPr>
              <a:t>)</a:t>
            </a:r>
          </a:p>
          <a:p>
            <a:pPr lvl="0">
              <a:spcBef>
                <a:spcPct val="50000"/>
              </a:spcBef>
              <a:defRPr/>
            </a:pPr>
            <a:r>
              <a:rPr lang="en-US" altLang="en-US" sz="2000" kern="0" dirty="0">
                <a:solidFill>
                  <a:schemeClr val="accent1">
                    <a:lumMod val="75000"/>
                  </a:schemeClr>
                </a:solidFill>
                <a:latin typeface="+mn-lt"/>
              </a:rPr>
              <a:t>Predominant phase</a:t>
            </a:r>
            <a:r>
              <a:rPr lang="en-US" altLang="en-US" sz="2000" kern="0" dirty="0">
                <a:solidFill>
                  <a:schemeClr val="accent4">
                    <a:lumMod val="75000"/>
                  </a:schemeClr>
                </a:solidFill>
                <a:latin typeface="+mn-lt"/>
              </a:rPr>
              <a:t> </a:t>
            </a:r>
            <a:r>
              <a:rPr lang="en-US" altLang="en-US" sz="2000" kern="0" dirty="0">
                <a:latin typeface="+mn-lt"/>
              </a:rPr>
              <a:t>(greatest amplitude): </a:t>
            </a:r>
            <a:r>
              <a:rPr lang="en-US" altLang="en-US" sz="2000" kern="0" dirty="0">
                <a:solidFill>
                  <a:schemeClr val="accent1">
                    <a:lumMod val="75000"/>
                  </a:schemeClr>
                </a:solidFill>
                <a:latin typeface="+mn-lt"/>
              </a:rPr>
              <a:t>sharp </a:t>
            </a:r>
            <a:r>
              <a:rPr lang="en-US" altLang="en-US" sz="2000" kern="0" dirty="0">
                <a:latin typeface="+mn-lt"/>
              </a:rPr>
              <a:t>(70-200 ms</a:t>
            </a:r>
            <a:r>
              <a:rPr kumimoji="0" lang="en-US" altLang="en-US" sz="2000" b="0" i="0" u="none" strike="noStrike" kern="0" cap="none" spc="0" normalizeH="0" baseline="0" noProof="0" dirty="0">
                <a:ln>
                  <a:noFill/>
                </a:ln>
                <a:effectLst/>
                <a:uLnTx/>
                <a:uFillTx/>
                <a:latin typeface="+mn-lt"/>
              </a:rPr>
              <a:t>)</a:t>
            </a:r>
          </a:p>
        </p:txBody>
      </p:sp>
    </p:spTree>
    <p:extLst>
      <p:ext uri="{BB962C8B-B14F-4D97-AF65-F5344CB8AC3E}">
        <p14:creationId xmlns:p14="http://schemas.microsoft.com/office/powerpoint/2010/main" val="3890922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
          <p:cNvSpPr>
            <a:spLocks noChangeArrowheads="1"/>
          </p:cNvSpPr>
          <p:nvPr/>
        </p:nvSpPr>
        <p:spPr bwMode="auto">
          <a:xfrm>
            <a:off x="1524000" y="0"/>
            <a:ext cx="9144000" cy="5943600"/>
          </a:xfrm>
          <a:prstGeom prst="rect">
            <a:avLst/>
          </a:prstGeom>
          <a:solidFill>
            <a:srgbClr val="FFFFFF"/>
          </a:solidFill>
          <a:ln w="9525" algn="ctr">
            <a:solidFill>
              <a:srgbClr val="FFFFFF"/>
            </a:solidFill>
            <a:round/>
            <a:headEnd/>
            <a:tailEnd/>
          </a:ln>
        </p:spPr>
        <p:txBody>
          <a:bodyPr/>
          <a:lstStyle/>
          <a:p>
            <a:pPr eaLnBrk="0" fontAlgn="base" hangingPunct="0">
              <a:spcBef>
                <a:spcPct val="0"/>
              </a:spcBef>
              <a:spcAft>
                <a:spcPct val="0"/>
              </a:spcAft>
              <a:defRPr/>
            </a:pPr>
            <a:endParaRPr lang="en-US" dirty="0">
              <a:solidFill>
                <a:srgbClr val="FFFFFF"/>
              </a:solidFill>
              <a:latin typeface="Arial" pitchFamily="34" charset="0"/>
            </a:endParaRPr>
          </a:p>
        </p:txBody>
      </p:sp>
      <p:pic>
        <p:nvPicPr>
          <p:cNvPr id="44036" name="Picture 2"/>
          <p:cNvPicPr>
            <a:picLocks noChangeAspect="1" noChangeArrowheads="1"/>
          </p:cNvPicPr>
          <p:nvPr/>
        </p:nvPicPr>
        <p:blipFill>
          <a:blip r:embed="rId3" cstate="print"/>
          <a:srcRect/>
          <a:stretch>
            <a:fillRect/>
          </a:stretch>
        </p:blipFill>
        <p:spPr bwMode="auto">
          <a:xfrm>
            <a:off x="573505" y="46107"/>
            <a:ext cx="9618376" cy="6240255"/>
          </a:xfrm>
          <a:prstGeom prst="rect">
            <a:avLst/>
          </a:prstGeom>
          <a:noFill/>
          <a:ln w="9525">
            <a:noFill/>
            <a:miter lim="800000"/>
            <a:headEnd/>
            <a:tailEnd/>
          </a:ln>
        </p:spPr>
      </p:pic>
      <p:sp>
        <p:nvSpPr>
          <p:cNvPr id="7" name="Textfeld 6"/>
          <p:cNvSpPr txBox="1"/>
          <p:nvPr/>
        </p:nvSpPr>
        <p:spPr>
          <a:xfrm>
            <a:off x="716280" y="6286362"/>
            <a:ext cx="4480560" cy="461665"/>
          </a:xfrm>
          <a:prstGeom prst="rect">
            <a:avLst/>
          </a:prstGeom>
          <a:noFill/>
        </p:spPr>
        <p:txBody>
          <a:bodyPr wrap="square" rtlCol="0">
            <a:spAutoFit/>
          </a:bodyPr>
          <a:lstStyle/>
          <a:p>
            <a:r>
              <a:rPr lang="de-DE" sz="2400" dirty="0"/>
              <a:t>Please characterize the pattern</a:t>
            </a:r>
            <a:endParaRPr lang="de-AT" sz="2400" dirty="0"/>
          </a:p>
        </p:txBody>
      </p:sp>
    </p:spTree>
    <p:extLst>
      <p:ext uri="{BB962C8B-B14F-4D97-AF65-F5344CB8AC3E}">
        <p14:creationId xmlns:p14="http://schemas.microsoft.com/office/powerpoint/2010/main" val="2666983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
          <p:cNvSpPr>
            <a:spLocks noChangeArrowheads="1"/>
          </p:cNvSpPr>
          <p:nvPr/>
        </p:nvSpPr>
        <p:spPr bwMode="auto">
          <a:xfrm>
            <a:off x="1524000" y="0"/>
            <a:ext cx="9144000" cy="5943600"/>
          </a:xfrm>
          <a:prstGeom prst="rect">
            <a:avLst/>
          </a:prstGeom>
          <a:solidFill>
            <a:srgbClr val="FFFFFF"/>
          </a:solidFill>
          <a:ln w="9525" algn="ctr">
            <a:solidFill>
              <a:srgbClr val="FFFFFF"/>
            </a:solidFill>
            <a:round/>
            <a:headEnd/>
            <a:tailEnd/>
          </a:ln>
        </p:spPr>
        <p:txBody>
          <a:bodyPr/>
          <a:lstStyle/>
          <a:p>
            <a:pPr eaLnBrk="0" fontAlgn="base" hangingPunct="0">
              <a:spcBef>
                <a:spcPct val="0"/>
              </a:spcBef>
              <a:spcAft>
                <a:spcPct val="0"/>
              </a:spcAft>
              <a:defRPr/>
            </a:pPr>
            <a:endParaRPr lang="en-US" dirty="0">
              <a:solidFill>
                <a:srgbClr val="FFFFFF"/>
              </a:solidFill>
              <a:latin typeface="Arial" pitchFamily="34" charset="0"/>
            </a:endParaRPr>
          </a:p>
        </p:txBody>
      </p:sp>
      <p:pic>
        <p:nvPicPr>
          <p:cNvPr id="44036" name="Picture 2"/>
          <p:cNvPicPr>
            <a:picLocks noChangeAspect="1" noChangeArrowheads="1"/>
          </p:cNvPicPr>
          <p:nvPr/>
        </p:nvPicPr>
        <p:blipFill>
          <a:blip r:embed="rId3" cstate="print"/>
          <a:srcRect/>
          <a:stretch>
            <a:fillRect/>
          </a:stretch>
        </p:blipFill>
        <p:spPr bwMode="auto">
          <a:xfrm>
            <a:off x="573505" y="46107"/>
            <a:ext cx="9618376" cy="6240255"/>
          </a:xfrm>
          <a:prstGeom prst="rect">
            <a:avLst/>
          </a:prstGeom>
          <a:noFill/>
          <a:ln w="9525">
            <a:noFill/>
            <a:miter lim="800000"/>
            <a:headEnd/>
            <a:tailEnd/>
          </a:ln>
        </p:spPr>
      </p:pic>
      <p:sp>
        <p:nvSpPr>
          <p:cNvPr id="5" name="Textfeld 4"/>
          <p:cNvSpPr txBox="1"/>
          <p:nvPr/>
        </p:nvSpPr>
        <p:spPr>
          <a:xfrm>
            <a:off x="6476823" y="2095449"/>
            <a:ext cx="3391077"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LATERALIZED PERIODIC DISCHARGES</a:t>
            </a:r>
          </a:p>
        </p:txBody>
      </p:sp>
      <p:sp>
        <p:nvSpPr>
          <p:cNvPr id="8" name="Pfeil nach unten 7"/>
          <p:cNvSpPr/>
          <p:nvPr/>
        </p:nvSpPr>
        <p:spPr>
          <a:xfrm rot="10800000">
            <a:off x="3861286" y="328309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 name="Pfeil nach unten 8"/>
          <p:cNvSpPr/>
          <p:nvPr/>
        </p:nvSpPr>
        <p:spPr>
          <a:xfrm rot="10800000">
            <a:off x="4855056" y="328309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0" name="Pfeil nach unten 9"/>
          <p:cNvSpPr/>
          <p:nvPr/>
        </p:nvSpPr>
        <p:spPr>
          <a:xfrm rot="10800000">
            <a:off x="5927268" y="328309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Pfeil nach unten 10"/>
          <p:cNvSpPr/>
          <p:nvPr/>
        </p:nvSpPr>
        <p:spPr>
          <a:xfrm rot="10800000">
            <a:off x="7133615" y="328824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Pfeil nach unten 11"/>
          <p:cNvSpPr/>
          <p:nvPr/>
        </p:nvSpPr>
        <p:spPr>
          <a:xfrm rot="10800000">
            <a:off x="8991119" y="328309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Pfeil nach unten 13"/>
          <p:cNvSpPr/>
          <p:nvPr/>
        </p:nvSpPr>
        <p:spPr>
          <a:xfrm rot="10800000">
            <a:off x="2247149" y="328309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Textfeld 23"/>
          <p:cNvSpPr txBox="1"/>
          <p:nvPr/>
        </p:nvSpPr>
        <p:spPr>
          <a:xfrm>
            <a:off x="170481" y="6134297"/>
            <a:ext cx="12021519" cy="738664"/>
          </a:xfrm>
          <a:prstGeom prst="rect">
            <a:avLst/>
          </a:prstGeom>
          <a:solidFill>
            <a:schemeClr val="bg1"/>
          </a:solidFill>
        </p:spPr>
        <p:txBody>
          <a:bodyPr wrap="square" rtlCol="0">
            <a:spAutoFit/>
          </a:bodyPr>
          <a:lstStyle/>
          <a:p>
            <a:r>
              <a:rPr lang="de-DE" sz="2400" dirty="0"/>
              <a:t>Lateralized Periodic Discharges, LPDs </a:t>
            </a:r>
          </a:p>
          <a:p>
            <a:r>
              <a:rPr lang="de-DE" dirty="0"/>
              <a:t>(spiky, with spike-and-wave morphology) </a:t>
            </a:r>
            <a:endParaRPr lang="de-AT" dirty="0"/>
          </a:p>
        </p:txBody>
      </p:sp>
      <p:sp>
        <p:nvSpPr>
          <p:cNvPr id="25" name="Rechteck 24"/>
          <p:cNvSpPr/>
          <p:nvPr/>
        </p:nvSpPr>
        <p:spPr>
          <a:xfrm>
            <a:off x="4728661" y="433754"/>
            <a:ext cx="589297" cy="691254"/>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Textfeld 28"/>
          <p:cNvSpPr txBox="1"/>
          <p:nvPr/>
        </p:nvSpPr>
        <p:spPr>
          <a:xfrm>
            <a:off x="4509565" y="1220309"/>
            <a:ext cx="5358335"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u="sng" dirty="0">
                <a:solidFill>
                  <a:schemeClr val="accent1">
                    <a:lumMod val="75000"/>
                  </a:schemeClr>
                </a:solidFill>
              </a:rPr>
              <a:t>Morphology of one discharge</a:t>
            </a:r>
            <a:r>
              <a:rPr lang="de-DE" sz="1400" dirty="0">
                <a:solidFill>
                  <a:schemeClr val="accent1">
                    <a:lumMod val="75000"/>
                  </a:schemeClr>
                </a:solidFill>
              </a:rPr>
              <a:t>: spike-and-wave, but </a:t>
            </a:r>
            <a:r>
              <a:rPr lang="de-DE" sz="1400" u="sng" dirty="0">
                <a:solidFill>
                  <a:schemeClr val="accent1">
                    <a:lumMod val="75000"/>
                  </a:schemeClr>
                </a:solidFill>
              </a:rPr>
              <a:t>pattern</a:t>
            </a:r>
            <a:r>
              <a:rPr lang="de-DE" sz="1400" dirty="0">
                <a:solidFill>
                  <a:schemeClr val="accent1">
                    <a:lumMod val="75000"/>
                  </a:schemeClr>
                </a:solidFill>
              </a:rPr>
              <a:t> is LPDs</a:t>
            </a:r>
            <a:endParaRPr lang="de-DE" sz="1100" dirty="0">
              <a:solidFill>
                <a:schemeClr val="accent1">
                  <a:lumMod val="75000"/>
                </a:schemeClr>
              </a:solidFill>
            </a:endParaRPr>
          </a:p>
        </p:txBody>
      </p:sp>
      <p:sp>
        <p:nvSpPr>
          <p:cNvPr id="26" name="Textfeld 25"/>
          <p:cNvSpPr txBox="1"/>
          <p:nvPr/>
        </p:nvSpPr>
        <p:spPr>
          <a:xfrm>
            <a:off x="7133615" y="6279418"/>
            <a:ext cx="4958301" cy="591719"/>
          </a:xfrm>
          <a:prstGeom prst="rect">
            <a:avLst/>
          </a:prstGeom>
          <a:noFill/>
        </p:spPr>
        <p:txBody>
          <a:bodyPr wrap="square" rtlCol="0">
            <a:spAutoFit/>
          </a:bodyPr>
          <a:lstStyle/>
          <a:p>
            <a:r>
              <a:rPr lang="de-DE" sz="1600" b="1" dirty="0"/>
              <a:t>Despite their spike-and-wave morphology, these are PDs (not SW) as there is a clear interdischarge interval</a:t>
            </a:r>
            <a:endParaRPr lang="de-DE" sz="2400" b="1" dirty="0"/>
          </a:p>
        </p:txBody>
      </p:sp>
      <p:sp>
        <p:nvSpPr>
          <p:cNvPr id="27" name="Rechteck 26"/>
          <p:cNvSpPr/>
          <p:nvPr/>
        </p:nvSpPr>
        <p:spPr>
          <a:xfrm>
            <a:off x="5775199" y="429847"/>
            <a:ext cx="589297" cy="695161"/>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Rechteck 27"/>
          <p:cNvSpPr/>
          <p:nvPr/>
        </p:nvSpPr>
        <p:spPr>
          <a:xfrm>
            <a:off x="6978593" y="429847"/>
            <a:ext cx="589297" cy="691254"/>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Rechteck 29"/>
          <p:cNvSpPr/>
          <p:nvPr/>
        </p:nvSpPr>
        <p:spPr>
          <a:xfrm>
            <a:off x="8790215" y="462344"/>
            <a:ext cx="589297" cy="658756"/>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1" name="Rechteck 30"/>
          <p:cNvSpPr/>
          <p:nvPr/>
        </p:nvSpPr>
        <p:spPr>
          <a:xfrm>
            <a:off x="3663245" y="425939"/>
            <a:ext cx="589297" cy="695161"/>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239456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LPDs blunt Ortiz Carlos 12-27-2004 13-56-52"/>
          <p:cNvPicPr>
            <a:picLocks noChangeAspect="1" noChangeArrowheads="1"/>
          </p:cNvPicPr>
          <p:nvPr/>
        </p:nvPicPr>
        <p:blipFill>
          <a:blip r:embed="rId3" cstate="print"/>
          <a:srcRect/>
          <a:stretch>
            <a:fillRect/>
          </a:stretch>
        </p:blipFill>
        <p:spPr bwMode="auto">
          <a:xfrm>
            <a:off x="597569" y="49219"/>
            <a:ext cx="9881936" cy="6270569"/>
          </a:xfrm>
          <a:prstGeom prst="rect">
            <a:avLst/>
          </a:prstGeom>
          <a:noFill/>
          <a:ln w="9525">
            <a:noFill/>
            <a:miter lim="800000"/>
            <a:headEnd/>
            <a:tailEnd/>
          </a:ln>
        </p:spPr>
      </p:pic>
      <p:sp>
        <p:nvSpPr>
          <p:cNvPr id="104453" name="Text Box 5"/>
          <p:cNvSpPr txBox="1">
            <a:spLocks noChangeArrowheads="1"/>
          </p:cNvSpPr>
          <p:nvPr/>
        </p:nvSpPr>
        <p:spPr bwMode="auto">
          <a:xfrm>
            <a:off x="2286000" y="6019805"/>
            <a:ext cx="75438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dirty="0">
                <a:solidFill>
                  <a:srgbClr val="FFFFFF"/>
                </a:solidFill>
                <a:latin typeface="Arial" pitchFamily="34" charset="0"/>
              </a:rPr>
              <a:t>Lateralized Periodic Discharges (LPDs)</a:t>
            </a:r>
          </a:p>
        </p:txBody>
      </p:sp>
      <p:sp>
        <p:nvSpPr>
          <p:cNvPr id="5" name="Textfeld 4"/>
          <p:cNvSpPr txBox="1"/>
          <p:nvPr/>
        </p:nvSpPr>
        <p:spPr>
          <a:xfrm>
            <a:off x="620027" y="6308080"/>
            <a:ext cx="8199120" cy="461665"/>
          </a:xfrm>
          <a:prstGeom prst="rect">
            <a:avLst/>
          </a:prstGeom>
          <a:noFill/>
        </p:spPr>
        <p:txBody>
          <a:bodyPr wrap="square" rtlCol="0">
            <a:spAutoFit/>
          </a:bodyPr>
          <a:lstStyle/>
          <a:p>
            <a:r>
              <a:rPr lang="de-DE" sz="2400" dirty="0"/>
              <a:t>Please describe this pattern</a:t>
            </a:r>
            <a:endParaRPr lang="de-AT" sz="2400" dirty="0"/>
          </a:p>
        </p:txBody>
      </p:sp>
    </p:spTree>
    <p:extLst>
      <p:ext uri="{BB962C8B-B14F-4D97-AF65-F5344CB8AC3E}">
        <p14:creationId xmlns:p14="http://schemas.microsoft.com/office/powerpoint/2010/main" val="3982351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LPDs blunt Ortiz Carlos 12-27-2004 13-56-52"/>
          <p:cNvPicPr>
            <a:picLocks noChangeAspect="1" noChangeArrowheads="1"/>
          </p:cNvPicPr>
          <p:nvPr/>
        </p:nvPicPr>
        <p:blipFill>
          <a:blip r:embed="rId3" cstate="print"/>
          <a:srcRect/>
          <a:stretch>
            <a:fillRect/>
          </a:stretch>
        </p:blipFill>
        <p:spPr bwMode="auto">
          <a:xfrm>
            <a:off x="597569" y="49219"/>
            <a:ext cx="9881936" cy="6270569"/>
          </a:xfrm>
          <a:prstGeom prst="rect">
            <a:avLst/>
          </a:prstGeom>
          <a:noFill/>
          <a:ln w="9525">
            <a:noFill/>
            <a:miter lim="800000"/>
            <a:headEnd/>
            <a:tailEnd/>
          </a:ln>
        </p:spPr>
      </p:pic>
      <p:sp>
        <p:nvSpPr>
          <p:cNvPr id="104453" name="Text Box 5"/>
          <p:cNvSpPr txBox="1">
            <a:spLocks noChangeArrowheads="1"/>
          </p:cNvSpPr>
          <p:nvPr/>
        </p:nvSpPr>
        <p:spPr bwMode="auto">
          <a:xfrm>
            <a:off x="2286000" y="6019805"/>
            <a:ext cx="75438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dirty="0">
                <a:solidFill>
                  <a:srgbClr val="FFFFFF"/>
                </a:solidFill>
                <a:latin typeface="Arial" pitchFamily="34" charset="0"/>
              </a:rPr>
              <a:t>Lateralized Periodic Discharges (LPDs)</a:t>
            </a:r>
          </a:p>
        </p:txBody>
      </p:sp>
      <p:sp>
        <p:nvSpPr>
          <p:cNvPr id="14" name="Pfeil nach unten 13"/>
          <p:cNvSpPr/>
          <p:nvPr/>
        </p:nvSpPr>
        <p:spPr>
          <a:xfrm rot="10800000">
            <a:off x="2130657" y="3161407"/>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Pfeil nach unten 14"/>
          <p:cNvSpPr/>
          <p:nvPr/>
        </p:nvSpPr>
        <p:spPr>
          <a:xfrm rot="10800000">
            <a:off x="3515377" y="315598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Pfeil nach unten 15"/>
          <p:cNvSpPr/>
          <p:nvPr/>
        </p:nvSpPr>
        <p:spPr>
          <a:xfrm rot="10800000">
            <a:off x="4945574" y="315832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Pfeil nach unten 16"/>
          <p:cNvSpPr/>
          <p:nvPr/>
        </p:nvSpPr>
        <p:spPr>
          <a:xfrm rot="10800000">
            <a:off x="6458789" y="315598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Pfeil nach unten 17"/>
          <p:cNvSpPr/>
          <p:nvPr/>
        </p:nvSpPr>
        <p:spPr>
          <a:xfrm rot="10800000">
            <a:off x="7834255" y="315598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Pfeil nach unten 18"/>
          <p:cNvSpPr/>
          <p:nvPr/>
        </p:nvSpPr>
        <p:spPr>
          <a:xfrm rot="10800000">
            <a:off x="9272473" y="315598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Pfeil nach unten 19"/>
          <p:cNvSpPr/>
          <p:nvPr/>
        </p:nvSpPr>
        <p:spPr>
          <a:xfrm rot="10800000">
            <a:off x="597569" y="3161408"/>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Textfeld 27"/>
          <p:cNvSpPr txBox="1"/>
          <p:nvPr/>
        </p:nvSpPr>
        <p:spPr>
          <a:xfrm>
            <a:off x="10649753" y="2805291"/>
            <a:ext cx="1362839"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rgbClr val="00B050"/>
                </a:solidFill>
              </a:rPr>
              <a:t>7 EDs/10.5 s= 0.67 </a:t>
            </a:r>
            <a:r>
              <a:rPr lang="de-DE" sz="1400" dirty="0">
                <a:solidFill>
                  <a:srgbClr val="00B050"/>
                </a:solidFill>
                <a:sym typeface="Wingdings" panose="05000000000000000000" pitchFamily="2" charset="2"/>
              </a:rPr>
              <a:t> </a:t>
            </a:r>
            <a:r>
              <a:rPr lang="de-DE" sz="1400" b="1" dirty="0">
                <a:solidFill>
                  <a:srgbClr val="00B050"/>
                </a:solidFill>
                <a:sym typeface="Wingdings" panose="05000000000000000000" pitchFamily="2" charset="2"/>
              </a:rPr>
              <a:t>0.5-1 Hz</a:t>
            </a:r>
            <a:endParaRPr lang="de-AT" sz="1400" b="1" dirty="0">
              <a:solidFill>
                <a:srgbClr val="00B050"/>
              </a:solidFill>
            </a:endParaRPr>
          </a:p>
        </p:txBody>
      </p:sp>
      <p:pic>
        <p:nvPicPr>
          <p:cNvPr id="21" name="Picture 4" descr="LPDs blunt Ortiz Carlos 12-27-2004 13-56-52"/>
          <p:cNvPicPr>
            <a:picLocks noChangeAspect="1" noChangeArrowheads="1"/>
          </p:cNvPicPr>
          <p:nvPr/>
        </p:nvPicPr>
        <p:blipFill rotWithShape="1">
          <a:blip r:embed="rId3" cstate="print"/>
          <a:srcRect l="41286" t="28939" r="47088" b="62085"/>
          <a:stretch/>
        </p:blipFill>
        <p:spPr bwMode="auto">
          <a:xfrm>
            <a:off x="6235102" y="408906"/>
            <a:ext cx="3037371" cy="1487696"/>
          </a:xfrm>
          <a:prstGeom prst="rect">
            <a:avLst/>
          </a:prstGeom>
          <a:noFill/>
          <a:ln w="38100">
            <a:solidFill>
              <a:schemeClr val="accent1">
                <a:lumMod val="75000"/>
              </a:schemeClr>
            </a:solidFill>
            <a:miter lim="800000"/>
            <a:headEnd/>
            <a:tailEnd/>
          </a:ln>
        </p:spPr>
      </p:pic>
      <p:sp>
        <p:nvSpPr>
          <p:cNvPr id="2" name="Rechteck 1"/>
          <p:cNvSpPr/>
          <p:nvPr/>
        </p:nvSpPr>
        <p:spPr>
          <a:xfrm>
            <a:off x="4689986" y="2005781"/>
            <a:ext cx="1209369" cy="388075"/>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4" name="Gerader Verbinder 3"/>
          <p:cNvCxnSpPr>
            <a:cxnSpLocks/>
          </p:cNvCxnSpPr>
          <p:nvPr/>
        </p:nvCxnSpPr>
        <p:spPr>
          <a:xfrm flipV="1">
            <a:off x="4689987" y="405065"/>
            <a:ext cx="1545115" cy="15836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Gerader Verbinder 21"/>
          <p:cNvCxnSpPr>
            <a:cxnSpLocks/>
          </p:cNvCxnSpPr>
          <p:nvPr/>
        </p:nvCxnSpPr>
        <p:spPr>
          <a:xfrm flipV="1">
            <a:off x="5899355" y="1913983"/>
            <a:ext cx="3373118" cy="479874"/>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6260070" y="413969"/>
            <a:ext cx="2987435" cy="446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1" name="Gerader Verbinder 10"/>
          <p:cNvCxnSpPr/>
          <p:nvPr/>
        </p:nvCxnSpPr>
        <p:spPr>
          <a:xfrm>
            <a:off x="6561677" y="1493188"/>
            <a:ext cx="219075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6718725" y="1312606"/>
            <a:ext cx="0" cy="353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p:nvCxnSpPr>
        <p:spPr>
          <a:xfrm>
            <a:off x="7611187" y="1312606"/>
            <a:ext cx="0" cy="353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6718725" y="1489587"/>
            <a:ext cx="892462" cy="0"/>
          </a:xfrm>
          <a:prstGeom prst="straightConnector1">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6718078" y="1497291"/>
            <a:ext cx="938977" cy="338554"/>
          </a:xfrm>
          <a:prstGeom prst="rect">
            <a:avLst/>
          </a:prstGeom>
          <a:noFill/>
          <a:ln>
            <a:noFill/>
          </a:ln>
        </p:spPr>
        <p:txBody>
          <a:bodyPr wrap="square" rtlCol="0">
            <a:spAutoFit/>
          </a:bodyPr>
          <a:lstStyle/>
          <a:p>
            <a:pPr algn="ctr"/>
            <a:r>
              <a:rPr lang="de-DE" sz="1600" dirty="0">
                <a:solidFill>
                  <a:schemeClr val="accent1">
                    <a:lumMod val="75000"/>
                  </a:schemeClr>
                </a:solidFill>
              </a:rPr>
              <a:t>~ 0.37 s</a:t>
            </a:r>
            <a:endParaRPr lang="de-AT" sz="1600" b="1" dirty="0">
              <a:solidFill>
                <a:schemeClr val="accent1">
                  <a:lumMod val="75000"/>
                </a:schemeClr>
              </a:solidFill>
            </a:endParaRPr>
          </a:p>
        </p:txBody>
      </p:sp>
      <p:sp>
        <p:nvSpPr>
          <p:cNvPr id="26" name="Textfeld 25"/>
          <p:cNvSpPr txBox="1"/>
          <p:nvPr/>
        </p:nvSpPr>
        <p:spPr>
          <a:xfrm>
            <a:off x="195943" y="6119336"/>
            <a:ext cx="11996057" cy="738664"/>
          </a:xfrm>
          <a:prstGeom prst="rect">
            <a:avLst/>
          </a:prstGeom>
          <a:solidFill>
            <a:schemeClr val="bg1"/>
          </a:solidFill>
        </p:spPr>
        <p:txBody>
          <a:bodyPr wrap="square" rtlCol="0">
            <a:spAutoFit/>
          </a:bodyPr>
          <a:lstStyle/>
          <a:p>
            <a:r>
              <a:rPr lang="de-DE" sz="2400" dirty="0"/>
              <a:t>Lateralized Periodic Discharges, LPDs  </a:t>
            </a:r>
            <a:r>
              <a:rPr lang="de-DE" dirty="0"/>
              <a:t>(right parietal maximum, sharply contoured, positive polarity</a:t>
            </a:r>
            <a:r>
              <a:rPr lang="de-DE" dirty="0">
                <a:solidFill>
                  <a:schemeClr val="bg1">
                    <a:lumMod val="65000"/>
                  </a:schemeClr>
                </a:solidFill>
              </a:rPr>
              <a:t>,</a:t>
            </a:r>
            <a:r>
              <a:rPr lang="de-DE" dirty="0"/>
              <a:t> 0.5 - 1 Hz) NOTE: even though the dischages are sharply contoured (i.e., not spiky or sharp), they are still a periodic pattern (LPDs here). </a:t>
            </a:r>
            <a:endParaRPr lang="de-AT" dirty="0"/>
          </a:p>
        </p:txBody>
      </p:sp>
      <p:sp>
        <p:nvSpPr>
          <p:cNvPr id="27" name="Textfeld 26"/>
          <p:cNvSpPr txBox="1"/>
          <p:nvPr/>
        </p:nvSpPr>
        <p:spPr>
          <a:xfrm>
            <a:off x="6132214" y="405065"/>
            <a:ext cx="3243147" cy="584775"/>
          </a:xfrm>
          <a:prstGeom prst="rect">
            <a:avLst/>
          </a:prstGeom>
          <a:noFill/>
          <a:ln>
            <a:noFill/>
          </a:ln>
        </p:spPr>
        <p:txBody>
          <a:bodyPr wrap="square" rtlCol="0">
            <a:spAutoFit/>
          </a:bodyPr>
          <a:lstStyle/>
          <a:p>
            <a:pPr algn="ctr"/>
            <a:r>
              <a:rPr lang="de-DE" sz="1600" dirty="0">
                <a:solidFill>
                  <a:schemeClr val="accent1">
                    <a:lumMod val="75000"/>
                  </a:schemeClr>
                </a:solidFill>
              </a:rPr>
              <a:t>Sharpness: SHARPLY CONTOURED </a:t>
            </a:r>
          </a:p>
          <a:p>
            <a:pPr algn="ctr"/>
            <a:r>
              <a:rPr lang="de-DE" sz="1600" dirty="0">
                <a:solidFill>
                  <a:schemeClr val="accent1">
                    <a:lumMod val="75000"/>
                  </a:schemeClr>
                </a:solidFill>
              </a:rPr>
              <a:t>as duration &gt; 0.2 s</a:t>
            </a:r>
            <a:endParaRPr lang="de-AT" sz="1600" b="1" dirty="0">
              <a:solidFill>
                <a:schemeClr val="accent1">
                  <a:lumMod val="75000"/>
                </a:schemeClr>
              </a:solidFill>
            </a:endParaRPr>
          </a:p>
        </p:txBody>
      </p:sp>
    </p:spTree>
    <p:extLst>
      <p:ext uri="{BB962C8B-B14F-4D97-AF65-F5344CB8AC3E}">
        <p14:creationId xmlns:p14="http://schemas.microsoft.com/office/powerpoint/2010/main" val="763915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9" name="Picture 2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6499" y="182880"/>
            <a:ext cx="10810141" cy="5951417"/>
          </a:xfrm>
        </p:spPr>
      </p:pic>
      <p:sp>
        <p:nvSpPr>
          <p:cNvPr id="4" name="Textfeld 3"/>
          <p:cNvSpPr txBox="1"/>
          <p:nvPr/>
        </p:nvSpPr>
        <p:spPr>
          <a:xfrm>
            <a:off x="716280" y="6134297"/>
            <a:ext cx="4480560" cy="461665"/>
          </a:xfrm>
          <a:prstGeom prst="rect">
            <a:avLst/>
          </a:prstGeom>
          <a:noFill/>
        </p:spPr>
        <p:txBody>
          <a:bodyPr wrap="square" rtlCol="0">
            <a:spAutoFit/>
          </a:bodyPr>
          <a:lstStyle/>
          <a:p>
            <a:r>
              <a:rPr lang="de-DE" sz="2400" dirty="0"/>
              <a:t>Please characterize the pattern</a:t>
            </a:r>
            <a:endParaRPr lang="de-AT" sz="2400" dirty="0"/>
          </a:p>
        </p:txBody>
      </p:sp>
    </p:spTree>
    <p:extLst>
      <p:ext uri="{BB962C8B-B14F-4D97-AF65-F5344CB8AC3E}">
        <p14:creationId xmlns:p14="http://schemas.microsoft.com/office/powerpoint/2010/main" val="43984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9" name="Picture 2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3861" y="0"/>
            <a:ext cx="10810141" cy="5951417"/>
          </a:xfrm>
        </p:spPr>
      </p:pic>
      <p:sp>
        <p:nvSpPr>
          <p:cNvPr id="3" name="Textfeld 2"/>
          <p:cNvSpPr txBox="1"/>
          <p:nvPr/>
        </p:nvSpPr>
        <p:spPr>
          <a:xfrm>
            <a:off x="158100" y="6048290"/>
            <a:ext cx="11610039" cy="707886"/>
          </a:xfrm>
          <a:prstGeom prst="rect">
            <a:avLst/>
          </a:prstGeom>
          <a:noFill/>
        </p:spPr>
        <p:txBody>
          <a:bodyPr wrap="square" rtlCol="0">
            <a:spAutoFit/>
          </a:bodyPr>
          <a:lstStyle/>
          <a:p>
            <a:r>
              <a:rPr lang="de-DE" sz="2400" dirty="0"/>
              <a:t>Lateralized Periodic Discharges, LPDs</a:t>
            </a:r>
          </a:p>
          <a:p>
            <a:r>
              <a:rPr lang="de-DE" sz="1600" dirty="0"/>
              <a:t>(bilateral asymmetric, 0.5-1 Hz) </a:t>
            </a:r>
          </a:p>
        </p:txBody>
      </p:sp>
      <p:sp>
        <p:nvSpPr>
          <p:cNvPr id="4" name="Textfeld 3"/>
          <p:cNvSpPr txBox="1"/>
          <p:nvPr/>
        </p:nvSpPr>
        <p:spPr>
          <a:xfrm>
            <a:off x="5854105" y="651952"/>
            <a:ext cx="4880570" cy="738664"/>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LATERALIZED (bilateral asymmetric): </a:t>
            </a:r>
          </a:p>
          <a:p>
            <a:pPr algn="ctr"/>
            <a:r>
              <a:rPr lang="de-DE" sz="1400" dirty="0">
                <a:solidFill>
                  <a:schemeClr val="accent1">
                    <a:lumMod val="75000"/>
                  </a:schemeClr>
                </a:solidFill>
              </a:rPr>
              <a:t>bilateral, but clearly and consistently higher amplitude in left hemisphere = LATERALIZED.  [Consistently: &gt;80% of the time.]</a:t>
            </a:r>
            <a:endParaRPr lang="de-AT" sz="1400" dirty="0">
              <a:solidFill>
                <a:schemeClr val="accent1">
                  <a:lumMod val="75000"/>
                </a:schemeClr>
              </a:solidFill>
            </a:endParaRPr>
          </a:p>
        </p:txBody>
      </p:sp>
      <p:cxnSp>
        <p:nvCxnSpPr>
          <p:cNvPr id="8" name="Gerade Verbindung mit Pfeil 7"/>
          <p:cNvCxnSpPr>
            <a:cxnSpLocks/>
            <a:stCxn id="4" idx="1"/>
          </p:cNvCxnSpPr>
          <p:nvPr/>
        </p:nvCxnSpPr>
        <p:spPr>
          <a:xfrm flipH="1" flipV="1">
            <a:off x="4055963" y="488194"/>
            <a:ext cx="1798142" cy="53309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a:cxnSpLocks/>
            <a:stCxn id="4" idx="1"/>
          </p:cNvCxnSpPr>
          <p:nvPr/>
        </p:nvCxnSpPr>
        <p:spPr>
          <a:xfrm flipH="1">
            <a:off x="4055963" y="1021284"/>
            <a:ext cx="1798142" cy="584775"/>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4846513" y="5303265"/>
            <a:ext cx="4808397" cy="738664"/>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DISCHARGES:</a:t>
            </a:r>
          </a:p>
          <a:p>
            <a:pPr algn="ctr"/>
            <a:r>
              <a:rPr lang="de-DE" sz="1400" dirty="0">
                <a:solidFill>
                  <a:schemeClr val="accent1">
                    <a:lumMod val="75000"/>
                  </a:schemeClr>
                </a:solidFill>
              </a:rPr>
              <a:t>here: duration ≥500 ms but only one or two phases, therefore still discharges, not bursts.</a:t>
            </a:r>
            <a:endParaRPr lang="de-AT" sz="1400" dirty="0">
              <a:solidFill>
                <a:schemeClr val="accent1">
                  <a:lumMod val="75000"/>
                </a:schemeClr>
              </a:solidFill>
            </a:endParaRPr>
          </a:p>
        </p:txBody>
      </p:sp>
      <p:sp>
        <p:nvSpPr>
          <p:cNvPr id="25" name="Textfeld 24"/>
          <p:cNvSpPr txBox="1"/>
          <p:nvPr/>
        </p:nvSpPr>
        <p:spPr>
          <a:xfrm>
            <a:off x="4644682" y="3572266"/>
            <a:ext cx="3906991"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PERIODIC:</a:t>
            </a:r>
          </a:p>
          <a:p>
            <a:pPr algn="ctr"/>
            <a:r>
              <a:rPr lang="de-DE" sz="1400" dirty="0">
                <a:solidFill>
                  <a:schemeClr val="accent1">
                    <a:lumMod val="75000"/>
                  </a:schemeClr>
                </a:solidFill>
              </a:rPr>
              <a:t>with interdischarge intervals, in green circles                 </a:t>
            </a:r>
            <a:endParaRPr lang="de-AT" sz="1400" dirty="0">
              <a:solidFill>
                <a:schemeClr val="accent1">
                  <a:lumMod val="75000"/>
                </a:schemeClr>
              </a:solidFill>
            </a:endParaRPr>
          </a:p>
        </p:txBody>
      </p:sp>
      <p:sp>
        <p:nvSpPr>
          <p:cNvPr id="229380" name="Pfeil nach unten 229379"/>
          <p:cNvSpPr/>
          <p:nvPr/>
        </p:nvSpPr>
        <p:spPr>
          <a:xfrm rot="10800000">
            <a:off x="1686105" y="486124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1" name="Pfeil nach unten 40"/>
          <p:cNvSpPr/>
          <p:nvPr/>
        </p:nvSpPr>
        <p:spPr>
          <a:xfrm rot="10800000">
            <a:off x="2893894" y="486124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2" name="Pfeil nach unten 41"/>
          <p:cNvSpPr/>
          <p:nvPr/>
        </p:nvSpPr>
        <p:spPr>
          <a:xfrm rot="10800000">
            <a:off x="3850186" y="485545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3" name="Pfeil nach unten 42"/>
          <p:cNvSpPr/>
          <p:nvPr/>
        </p:nvSpPr>
        <p:spPr>
          <a:xfrm rot="10800000">
            <a:off x="4888892" y="485545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4" name="Pfeil nach unten 43"/>
          <p:cNvSpPr/>
          <p:nvPr/>
        </p:nvSpPr>
        <p:spPr>
          <a:xfrm rot="10800000">
            <a:off x="5818783" y="4865604"/>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5" name="Pfeil nach unten 44"/>
          <p:cNvSpPr/>
          <p:nvPr/>
        </p:nvSpPr>
        <p:spPr>
          <a:xfrm rot="10800000">
            <a:off x="6775074" y="486418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6" name="Pfeil nach unten 45"/>
          <p:cNvSpPr/>
          <p:nvPr/>
        </p:nvSpPr>
        <p:spPr>
          <a:xfrm rot="10800000">
            <a:off x="7711396" y="4861338"/>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0" name="Pfeil nach unten 49"/>
          <p:cNvSpPr/>
          <p:nvPr/>
        </p:nvSpPr>
        <p:spPr>
          <a:xfrm rot="10800000">
            <a:off x="10991146" y="485545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1" name="Pfeil nach unten 50"/>
          <p:cNvSpPr/>
          <p:nvPr/>
        </p:nvSpPr>
        <p:spPr>
          <a:xfrm rot="10800000">
            <a:off x="8551673" y="4864183"/>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2" name="Pfeil nach unten 51"/>
          <p:cNvSpPr/>
          <p:nvPr/>
        </p:nvSpPr>
        <p:spPr>
          <a:xfrm rot="10800000">
            <a:off x="9951459" y="486660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3" name="Pfeil nach unten 52"/>
          <p:cNvSpPr/>
          <p:nvPr/>
        </p:nvSpPr>
        <p:spPr>
          <a:xfrm rot="10800000">
            <a:off x="660912" y="485545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4" name="Ellipse 53"/>
          <p:cNvSpPr/>
          <p:nvPr/>
        </p:nvSpPr>
        <p:spPr>
          <a:xfrm>
            <a:off x="6980851" y="3750432"/>
            <a:ext cx="1398458" cy="34505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5" name="Ellipse 54"/>
          <p:cNvSpPr/>
          <p:nvPr/>
        </p:nvSpPr>
        <p:spPr>
          <a:xfrm>
            <a:off x="925109" y="4343663"/>
            <a:ext cx="760996" cy="471732"/>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6" name="Ellipse 55"/>
          <p:cNvSpPr/>
          <p:nvPr/>
        </p:nvSpPr>
        <p:spPr>
          <a:xfrm>
            <a:off x="2080042" y="4343663"/>
            <a:ext cx="760996" cy="471732"/>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7" name="Ellipse 56"/>
          <p:cNvSpPr/>
          <p:nvPr/>
        </p:nvSpPr>
        <p:spPr>
          <a:xfrm>
            <a:off x="3106126" y="4343663"/>
            <a:ext cx="760996" cy="471732"/>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8" name="Ellipse 57"/>
          <p:cNvSpPr/>
          <p:nvPr/>
        </p:nvSpPr>
        <p:spPr>
          <a:xfrm>
            <a:off x="4127895" y="4343663"/>
            <a:ext cx="760996" cy="471732"/>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1461924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GPDs Lane James 01-08-2004 16-28-09"/>
          <p:cNvPicPr>
            <a:picLocks noChangeAspect="1" noChangeArrowheads="1"/>
          </p:cNvPicPr>
          <p:nvPr/>
        </p:nvPicPr>
        <p:blipFill>
          <a:blip r:embed="rId3" cstate="print"/>
          <a:srcRect/>
          <a:stretch>
            <a:fillRect/>
          </a:stretch>
        </p:blipFill>
        <p:spPr bwMode="auto">
          <a:xfrm>
            <a:off x="500268" y="-1"/>
            <a:ext cx="9737035" cy="6281740"/>
          </a:xfrm>
          <a:prstGeom prst="rect">
            <a:avLst/>
          </a:prstGeom>
          <a:noFill/>
          <a:ln w="9525">
            <a:noFill/>
            <a:miter lim="800000"/>
            <a:headEnd/>
            <a:tailEnd/>
          </a:ln>
        </p:spPr>
      </p:pic>
      <p:sp>
        <p:nvSpPr>
          <p:cNvPr id="98309" name="Text Box 5"/>
          <p:cNvSpPr txBox="1">
            <a:spLocks noChangeArrowheads="1"/>
          </p:cNvSpPr>
          <p:nvPr/>
        </p:nvSpPr>
        <p:spPr bwMode="auto">
          <a:xfrm>
            <a:off x="2286000" y="6019805"/>
            <a:ext cx="75438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dirty="0">
                <a:solidFill>
                  <a:srgbClr val="FFFFFF"/>
                </a:solidFill>
                <a:latin typeface="Arial" pitchFamily="34" charset="0"/>
              </a:rPr>
              <a:t>Generalized Periodic Discharges (GPDs)</a:t>
            </a:r>
          </a:p>
        </p:txBody>
      </p:sp>
      <p:sp>
        <p:nvSpPr>
          <p:cNvPr id="14" name="Inhaltsplatzhalter 2">
            <a:extLst>
              <a:ext uri="{FF2B5EF4-FFF2-40B4-BE49-F238E27FC236}">
                <a16:creationId xmlns:a16="http://schemas.microsoft.com/office/drawing/2014/main" id="{3396C0C7-206F-4EA6-8B4B-90A9BCFED3F7}"/>
              </a:ext>
            </a:extLst>
          </p:cNvPr>
          <p:cNvSpPr txBox="1">
            <a:spLocks/>
          </p:cNvSpPr>
          <p:nvPr/>
        </p:nvSpPr>
        <p:spPr>
          <a:xfrm>
            <a:off x="319881" y="6281739"/>
            <a:ext cx="10515600" cy="785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What would you call this pattern?</a:t>
            </a:r>
          </a:p>
          <a:p>
            <a:endParaRPr lang="de-AT" dirty="0"/>
          </a:p>
        </p:txBody>
      </p:sp>
    </p:spTree>
    <p:extLst>
      <p:ext uri="{BB962C8B-B14F-4D97-AF65-F5344CB8AC3E}">
        <p14:creationId xmlns:p14="http://schemas.microsoft.com/office/powerpoint/2010/main" val="2518641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GPDs Lane James 01-08-2004 16-28-09"/>
          <p:cNvPicPr>
            <a:picLocks noChangeAspect="1" noChangeArrowheads="1"/>
          </p:cNvPicPr>
          <p:nvPr/>
        </p:nvPicPr>
        <p:blipFill>
          <a:blip r:embed="rId3" cstate="print"/>
          <a:srcRect/>
          <a:stretch>
            <a:fillRect/>
          </a:stretch>
        </p:blipFill>
        <p:spPr bwMode="auto">
          <a:xfrm>
            <a:off x="500268" y="-1"/>
            <a:ext cx="9737035" cy="6281740"/>
          </a:xfrm>
          <a:prstGeom prst="rect">
            <a:avLst/>
          </a:prstGeom>
          <a:noFill/>
          <a:ln w="9525">
            <a:noFill/>
            <a:miter lim="800000"/>
            <a:headEnd/>
            <a:tailEnd/>
          </a:ln>
        </p:spPr>
      </p:pic>
      <p:sp>
        <p:nvSpPr>
          <p:cNvPr id="98309" name="Text Box 5"/>
          <p:cNvSpPr txBox="1">
            <a:spLocks noChangeArrowheads="1"/>
          </p:cNvSpPr>
          <p:nvPr/>
        </p:nvSpPr>
        <p:spPr bwMode="auto">
          <a:xfrm>
            <a:off x="2286000" y="6019805"/>
            <a:ext cx="75438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dirty="0">
                <a:solidFill>
                  <a:srgbClr val="FFFFFF"/>
                </a:solidFill>
                <a:latin typeface="Arial" pitchFamily="34" charset="0"/>
              </a:rPr>
              <a:t>Generalized Periodic Discharges (GPDs)</a:t>
            </a:r>
          </a:p>
        </p:txBody>
      </p:sp>
      <p:sp>
        <p:nvSpPr>
          <p:cNvPr id="32772" name="Espace réservé du numéro de diapositive 1"/>
          <p:cNvSpPr>
            <a:spLocks noGrp="1"/>
          </p:cNvSpPr>
          <p:nvPr>
            <p:ph type="sldNum" sz="quarter" idx="12"/>
          </p:nvPr>
        </p:nvSpPr>
        <p:spPr>
          <a:noFill/>
        </p:spPr>
        <p:txBody>
          <a:bodyPr/>
          <a:lstStyle/>
          <a:p>
            <a:pPr fontAlgn="base">
              <a:spcBef>
                <a:spcPct val="0"/>
              </a:spcBef>
              <a:spcAft>
                <a:spcPct val="0"/>
              </a:spcAft>
              <a:defRPr/>
            </a:pPr>
            <a:fld id="{5771B82A-5CF7-4443-8573-E8D8D989AC90}" type="slidenum">
              <a:rPr lang="en-US" sz="1000">
                <a:solidFill>
                  <a:srgbClr val="FFFFFF"/>
                </a:solidFill>
                <a:effectLst>
                  <a:outerShdw blurRad="38100" dist="38100" dir="2700000" algn="tl">
                    <a:srgbClr val="010199"/>
                  </a:outerShdw>
                </a:effectLst>
                <a:latin typeface="Arial" pitchFamily="34" charset="0"/>
              </a:rPr>
              <a:pPr fontAlgn="base">
                <a:spcBef>
                  <a:spcPct val="0"/>
                </a:spcBef>
                <a:spcAft>
                  <a:spcPct val="0"/>
                </a:spcAft>
                <a:defRPr/>
              </a:pPr>
              <a:t>28</a:t>
            </a:fld>
            <a:endParaRPr lang="en-US" sz="1000" dirty="0">
              <a:solidFill>
                <a:srgbClr val="FFFFFF"/>
              </a:solidFill>
              <a:effectLst>
                <a:outerShdw blurRad="38100" dist="38100" dir="2700000" algn="tl">
                  <a:srgbClr val="010199"/>
                </a:outerShdw>
              </a:effectLst>
              <a:latin typeface="Arial" pitchFamily="34" charset="0"/>
            </a:endParaRPr>
          </a:p>
        </p:txBody>
      </p:sp>
      <p:sp>
        <p:nvSpPr>
          <p:cNvPr id="5" name="Textfeld 4"/>
          <p:cNvSpPr txBox="1"/>
          <p:nvPr/>
        </p:nvSpPr>
        <p:spPr>
          <a:xfrm>
            <a:off x="252880" y="6044367"/>
            <a:ext cx="11610039" cy="677108"/>
          </a:xfrm>
          <a:prstGeom prst="rect">
            <a:avLst/>
          </a:prstGeom>
          <a:solidFill>
            <a:schemeClr val="bg1"/>
          </a:solidFill>
        </p:spPr>
        <p:txBody>
          <a:bodyPr wrap="square" rtlCol="0">
            <a:spAutoFit/>
          </a:bodyPr>
          <a:lstStyle/>
          <a:p>
            <a:r>
              <a:rPr lang="de-DE" sz="2400" dirty="0"/>
              <a:t>Generalized Periodic Discharges (GPDs), </a:t>
            </a:r>
            <a:r>
              <a:rPr lang="de-DE" sz="2000" dirty="0"/>
              <a:t>with shifting asymmetry</a:t>
            </a:r>
          </a:p>
          <a:p>
            <a:r>
              <a:rPr lang="de-DE" sz="1400" dirty="0"/>
              <a:t>(bifrontal maximal, sharp, 1.0 Hz)</a:t>
            </a:r>
            <a:endParaRPr lang="de-AT" sz="1400" dirty="0"/>
          </a:p>
        </p:txBody>
      </p:sp>
      <p:sp>
        <p:nvSpPr>
          <p:cNvPr id="7" name="Textfeld 6"/>
          <p:cNvSpPr txBox="1"/>
          <p:nvPr/>
        </p:nvSpPr>
        <p:spPr>
          <a:xfrm>
            <a:off x="7637929" y="1243295"/>
            <a:ext cx="4410636" cy="1600438"/>
          </a:xfrm>
          <a:prstGeom prst="rect">
            <a:avLst/>
          </a:prstGeom>
          <a:solidFill>
            <a:schemeClr val="bg1"/>
          </a:solidFill>
          <a:ln>
            <a:solidFill>
              <a:schemeClr val="accent1">
                <a:lumMod val="75000"/>
              </a:schemeClr>
            </a:solidFill>
          </a:ln>
        </p:spPr>
        <p:txBody>
          <a:bodyPr wrap="square" rtlCol="0">
            <a:spAutoFit/>
          </a:bodyPr>
          <a:lstStyle/>
          <a:p>
            <a:r>
              <a:rPr lang="de-DE" sz="1400" dirty="0">
                <a:solidFill>
                  <a:schemeClr val="accent1">
                    <a:lumMod val="75000"/>
                  </a:schemeClr>
                </a:solidFill>
              </a:rPr>
              <a:t>Note that the term “generalized“ allows for higher voltage on one side if there are also discharges with higher voltages on the other side (“shifting predominance“ or more specific “shifting asymmetry“). </a:t>
            </a:r>
          </a:p>
          <a:p>
            <a:r>
              <a:rPr lang="de-DE" sz="1400" dirty="0">
                <a:solidFill>
                  <a:schemeClr val="accent1">
                    <a:lumMod val="75000"/>
                  </a:schemeClr>
                </a:solidFill>
              </a:rPr>
              <a:t>If the asymmetry clearly and consistently favors one hemisphere then this would be “lateralized - bilateral asymmetric“; that is not the case here. </a:t>
            </a:r>
            <a:endParaRPr lang="de-DE" sz="2000" dirty="0">
              <a:solidFill>
                <a:schemeClr val="accent1">
                  <a:lumMod val="75000"/>
                </a:schemeClr>
              </a:solidFill>
            </a:endParaRPr>
          </a:p>
        </p:txBody>
      </p:sp>
      <p:sp>
        <p:nvSpPr>
          <p:cNvPr id="8" name="Textfeld 7"/>
          <p:cNvSpPr txBox="1"/>
          <p:nvPr/>
        </p:nvSpPr>
        <p:spPr>
          <a:xfrm>
            <a:off x="1554624" y="4083156"/>
            <a:ext cx="630668" cy="430887"/>
          </a:xfrm>
          <a:prstGeom prst="rect">
            <a:avLst/>
          </a:prstGeom>
          <a:solidFill>
            <a:schemeClr val="bg1"/>
          </a:solidFill>
          <a:ln>
            <a:solidFill>
              <a:schemeClr val="accent1">
                <a:lumMod val="75000"/>
              </a:schemeClr>
            </a:solidFill>
          </a:ln>
        </p:spPr>
        <p:txBody>
          <a:bodyPr wrap="square" rtlCol="0">
            <a:spAutoFit/>
          </a:bodyPr>
          <a:lstStyle/>
          <a:p>
            <a:pPr algn="ctr"/>
            <a:r>
              <a:rPr lang="de-DE" sz="1100" dirty="0">
                <a:solidFill>
                  <a:schemeClr val="accent1">
                    <a:lumMod val="75000"/>
                  </a:schemeClr>
                </a:solidFill>
              </a:rPr>
              <a:t>higher on LEFT</a:t>
            </a:r>
            <a:endParaRPr lang="de-DE" sz="1600" dirty="0">
              <a:solidFill>
                <a:schemeClr val="accent1">
                  <a:lumMod val="75000"/>
                </a:schemeClr>
              </a:solidFill>
            </a:endParaRPr>
          </a:p>
        </p:txBody>
      </p:sp>
      <p:sp>
        <p:nvSpPr>
          <p:cNvPr id="9" name="Textfeld 8"/>
          <p:cNvSpPr txBox="1"/>
          <p:nvPr/>
        </p:nvSpPr>
        <p:spPr>
          <a:xfrm>
            <a:off x="6158195" y="1265458"/>
            <a:ext cx="726746" cy="430887"/>
          </a:xfrm>
          <a:prstGeom prst="rect">
            <a:avLst/>
          </a:prstGeom>
          <a:solidFill>
            <a:schemeClr val="bg1"/>
          </a:solidFill>
          <a:ln>
            <a:solidFill>
              <a:schemeClr val="accent1">
                <a:lumMod val="75000"/>
              </a:schemeClr>
            </a:solidFill>
          </a:ln>
        </p:spPr>
        <p:txBody>
          <a:bodyPr wrap="square" rtlCol="0">
            <a:spAutoFit/>
          </a:bodyPr>
          <a:lstStyle/>
          <a:p>
            <a:pPr algn="ctr"/>
            <a:r>
              <a:rPr lang="de-DE" sz="1100" dirty="0">
                <a:solidFill>
                  <a:schemeClr val="accent1">
                    <a:lumMod val="75000"/>
                  </a:schemeClr>
                </a:solidFill>
              </a:rPr>
              <a:t>higher on RIGHT</a:t>
            </a:r>
            <a:endParaRPr lang="de-DE" sz="1600" dirty="0">
              <a:solidFill>
                <a:schemeClr val="accent1">
                  <a:lumMod val="75000"/>
                </a:schemeClr>
              </a:solidFill>
            </a:endParaRPr>
          </a:p>
        </p:txBody>
      </p:sp>
      <p:sp>
        <p:nvSpPr>
          <p:cNvPr id="2" name="Rechteck 1"/>
          <p:cNvSpPr/>
          <p:nvPr/>
        </p:nvSpPr>
        <p:spPr>
          <a:xfrm>
            <a:off x="1626449" y="3105599"/>
            <a:ext cx="487017" cy="50689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Rechteck 10"/>
          <p:cNvSpPr/>
          <p:nvPr/>
        </p:nvSpPr>
        <p:spPr>
          <a:xfrm>
            <a:off x="1626450" y="4687870"/>
            <a:ext cx="487017" cy="41517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Rechteck 11"/>
          <p:cNvSpPr/>
          <p:nvPr/>
        </p:nvSpPr>
        <p:spPr>
          <a:xfrm>
            <a:off x="6278060" y="1770956"/>
            <a:ext cx="487017" cy="41517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Rechteck 12"/>
          <p:cNvSpPr/>
          <p:nvPr/>
        </p:nvSpPr>
        <p:spPr>
          <a:xfrm>
            <a:off x="6278060" y="382710"/>
            <a:ext cx="487017" cy="332907"/>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4092061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lendar&#10;&#10;Description automatically generated">
            <a:extLst>
              <a:ext uri="{FF2B5EF4-FFF2-40B4-BE49-F238E27FC236}">
                <a16:creationId xmlns:a16="http://schemas.microsoft.com/office/drawing/2014/main" id="{F4534E52-5FFF-4446-B3FB-19E2CAA769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940" y="129635"/>
            <a:ext cx="11758793" cy="6026616"/>
          </a:xfrm>
        </p:spPr>
      </p:pic>
      <p:sp>
        <p:nvSpPr>
          <p:cNvPr id="8" name="Rechteck 7"/>
          <p:cNvSpPr/>
          <p:nvPr/>
        </p:nvSpPr>
        <p:spPr>
          <a:xfrm flipV="1">
            <a:off x="1850067" y="3101983"/>
            <a:ext cx="937082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 name="Rechteck 8"/>
          <p:cNvSpPr/>
          <p:nvPr/>
        </p:nvSpPr>
        <p:spPr>
          <a:xfrm>
            <a:off x="1871332" y="2946790"/>
            <a:ext cx="45719" cy="1008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0" name="Rechteck 9"/>
          <p:cNvSpPr/>
          <p:nvPr/>
        </p:nvSpPr>
        <p:spPr>
          <a:xfrm>
            <a:off x="11157094" y="3147702"/>
            <a:ext cx="45719" cy="680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Rechteck 10"/>
          <p:cNvSpPr/>
          <p:nvPr/>
        </p:nvSpPr>
        <p:spPr>
          <a:xfrm flipV="1">
            <a:off x="1850066" y="3828399"/>
            <a:ext cx="937082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Text Box 27"/>
          <p:cNvSpPr txBox="1">
            <a:spLocks noChangeArrowheads="1"/>
          </p:cNvSpPr>
          <p:nvPr/>
        </p:nvSpPr>
        <p:spPr bwMode="auto">
          <a:xfrm>
            <a:off x="539789" y="6222258"/>
            <a:ext cx="46276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What is the correct term for this pattern?</a:t>
            </a:r>
          </a:p>
        </p:txBody>
      </p:sp>
      <p:sp>
        <p:nvSpPr>
          <p:cNvPr id="13"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Tree>
    <p:extLst>
      <p:ext uri="{BB962C8B-B14F-4D97-AF65-F5344CB8AC3E}">
        <p14:creationId xmlns:p14="http://schemas.microsoft.com/office/powerpoint/2010/main" val="211949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64522" y="271542"/>
            <a:ext cx="10515600" cy="790575"/>
          </a:xfrm>
        </p:spPr>
        <p:txBody>
          <a:bodyPr/>
          <a:lstStyle/>
          <a:p>
            <a:r>
              <a:rPr lang="de-DE" dirty="0"/>
              <a:t>Contents, </a:t>
            </a:r>
            <a:r>
              <a:rPr lang="de-DE" dirty="0">
                <a:highlight>
                  <a:srgbClr val="FFFF00"/>
                </a:highlight>
              </a:rPr>
              <a:t>Part 2 of 3</a:t>
            </a:r>
            <a:endParaRPr lang="de-AT" dirty="0">
              <a:highlight>
                <a:srgbClr val="FFFF00"/>
              </a:highlight>
            </a:endParaRPr>
          </a:p>
        </p:txBody>
      </p:sp>
      <p:sp>
        <p:nvSpPr>
          <p:cNvPr id="3" name="Inhaltsplatzhalter 2"/>
          <p:cNvSpPr>
            <a:spLocks noGrp="1"/>
          </p:cNvSpPr>
          <p:nvPr>
            <p:ph idx="1"/>
          </p:nvPr>
        </p:nvSpPr>
        <p:spPr>
          <a:xfrm>
            <a:off x="2054957" y="1305347"/>
            <a:ext cx="9929968" cy="4614517"/>
          </a:xfrm>
        </p:spPr>
        <p:txBody>
          <a:bodyPr>
            <a:normAutofit fontScale="85000" lnSpcReduction="20000"/>
          </a:bodyPr>
          <a:lstStyle/>
          <a:p>
            <a:pPr marL="0" indent="0">
              <a:buNone/>
            </a:pPr>
            <a:r>
              <a:rPr lang="de-DE" b="1" dirty="0"/>
              <a:t>Sequence of topics </a:t>
            </a:r>
            <a:r>
              <a:rPr lang="de-DE" dirty="0"/>
              <a:t>(follows the full guideline):</a:t>
            </a:r>
          </a:p>
          <a:p>
            <a:pPr marL="0" indent="0">
              <a:buNone/>
            </a:pPr>
            <a:r>
              <a:rPr lang="de-AT" sz="2400" dirty="0"/>
              <a:t>A. EEG BACKGROUND</a:t>
            </a:r>
          </a:p>
          <a:p>
            <a:pPr marL="0" indent="0">
              <a:buNone/>
            </a:pPr>
            <a:r>
              <a:rPr lang="de-AT" sz="2400" dirty="0"/>
              <a:t>B. SPORADIC EPILEPTIFORM DISCHARGES</a:t>
            </a:r>
          </a:p>
          <a:p>
            <a:pPr marL="0" indent="0">
              <a:buNone/>
            </a:pPr>
            <a:r>
              <a:rPr lang="en-US" sz="2400" b="1" dirty="0"/>
              <a:t>C. RHYTHMIC AND PERIODIC PATTERNS (RPPs)</a:t>
            </a:r>
          </a:p>
          <a:p>
            <a:pPr marL="0" indent="0">
              <a:buNone/>
            </a:pPr>
            <a:r>
              <a:rPr lang="en-US" sz="2400" dirty="0"/>
              <a:t>D. ELECTROGRAPHIC AND ELECTROCLINICAL SEIZURES </a:t>
            </a:r>
            <a:r>
              <a:rPr lang="de-AT" sz="2400" dirty="0"/>
              <a:t>[NEW, 2021]</a:t>
            </a:r>
          </a:p>
          <a:p>
            <a:pPr marL="0" indent="0">
              <a:buNone/>
            </a:pPr>
            <a:r>
              <a:rPr lang="en-US" sz="2400" dirty="0"/>
              <a:t>E. BRIEF POTENTIALLY ICTAL RHYTHMIC DISCHARGES </a:t>
            </a:r>
            <a:r>
              <a:rPr lang="de-AT" sz="2400" dirty="0"/>
              <a:t>(BIRDs) [NEW, 2021]</a:t>
            </a:r>
          </a:p>
          <a:p>
            <a:pPr marL="0" indent="0">
              <a:buNone/>
            </a:pPr>
            <a:r>
              <a:rPr lang="de-AT" sz="2400" dirty="0"/>
              <a:t>F. ICTAL-INTERICTAL CONTINUUM (IIC) [NEW, 2021]</a:t>
            </a:r>
          </a:p>
          <a:p>
            <a:pPr marL="0" indent="0">
              <a:buNone/>
            </a:pPr>
            <a:endParaRPr lang="de-AT" sz="2400" dirty="0">
              <a:highlight>
                <a:srgbClr val="FFFF00"/>
              </a:highlight>
            </a:endParaRPr>
          </a:p>
          <a:p>
            <a:pPr marL="0" indent="0">
              <a:buNone/>
            </a:pPr>
            <a:r>
              <a:rPr lang="de-DE" sz="2400" b="1" dirty="0"/>
              <a:t>Sequence of slides for each topic:</a:t>
            </a:r>
          </a:p>
          <a:p>
            <a:pPr marL="0" indent="0">
              <a:buNone/>
            </a:pPr>
            <a:r>
              <a:rPr lang="de-DE" sz="2400" dirty="0"/>
              <a:t>1. Introductory text plus diagram</a:t>
            </a:r>
          </a:p>
          <a:p>
            <a:pPr marL="0" indent="0">
              <a:buNone/>
            </a:pPr>
            <a:r>
              <a:rPr lang="de-DE" sz="2400" dirty="0"/>
              <a:t>2. EEG example alone with question at the bottom</a:t>
            </a:r>
          </a:p>
          <a:p>
            <a:pPr marL="0" indent="0">
              <a:buNone/>
            </a:pPr>
            <a:r>
              <a:rPr lang="de-DE" sz="2400" dirty="0"/>
              <a:t>3. EEG with explanatory annotations</a:t>
            </a:r>
          </a:p>
          <a:p>
            <a:pPr marL="0" indent="0">
              <a:buNone/>
            </a:pPr>
            <a:r>
              <a:rPr lang="de-DE" sz="2400" dirty="0"/>
              <a:t>4. Summary slide</a:t>
            </a:r>
          </a:p>
          <a:p>
            <a:pPr marL="0" indent="0">
              <a:buNone/>
            </a:pPr>
            <a:endParaRPr lang="de-AT" sz="2400" dirty="0">
              <a:highlight>
                <a:srgbClr val="FFFF00"/>
              </a:highlight>
            </a:endParaRPr>
          </a:p>
        </p:txBody>
      </p:sp>
      <p:pic>
        <p:nvPicPr>
          <p:cNvPr id="6" name="Picture 5">
            <a:extLst>
              <a:ext uri="{FF2B5EF4-FFF2-40B4-BE49-F238E27FC236}">
                <a16:creationId xmlns:a16="http://schemas.microsoft.com/office/drawing/2014/main" id="{6DC1672E-D1A7-4F8D-8355-DC3BE0F04ACF}"/>
              </a:ext>
            </a:extLst>
          </p:cNvPr>
          <p:cNvPicPr>
            <a:picLocks noChangeAspect="1"/>
          </p:cNvPicPr>
          <p:nvPr/>
        </p:nvPicPr>
        <p:blipFill rotWithShape="1">
          <a:blip r:embed="rId3"/>
          <a:srcRect t="12714" r="-1" b="-1"/>
          <a:stretch/>
        </p:blipFill>
        <p:spPr>
          <a:xfrm>
            <a:off x="21" y="10"/>
            <a:ext cx="1481050" cy="6857990"/>
          </a:xfrm>
          <a:prstGeom prst="rect">
            <a:avLst/>
          </a:prstGeom>
          <a:effectLst/>
        </p:spPr>
      </p:pic>
      <p:pic>
        <p:nvPicPr>
          <p:cNvPr id="7" name="Picture 6" descr="A picture containing diagram&#10;&#10;Description automatically generated">
            <a:extLst>
              <a:ext uri="{FF2B5EF4-FFF2-40B4-BE49-F238E27FC236}">
                <a16:creationId xmlns:a16="http://schemas.microsoft.com/office/drawing/2014/main" id="{7EF1EC13-FA7D-42DB-AC11-D0691160A6B6}"/>
              </a:ext>
            </a:extLst>
          </p:cNvPr>
          <p:cNvPicPr>
            <a:picLocks noChangeAspect="1"/>
          </p:cNvPicPr>
          <p:nvPr/>
        </p:nvPicPr>
        <p:blipFill>
          <a:blip r:embed="rId4" cstate="print">
            <a:alphaModFix amt="81000"/>
            <a:extLst>
              <a:ext uri="{28A0092B-C50C-407E-A947-70E740481C1C}">
                <a14:useLocalDpi xmlns:a14="http://schemas.microsoft.com/office/drawing/2010/main" val="0"/>
              </a:ext>
            </a:extLst>
          </a:blip>
          <a:stretch>
            <a:fillRect/>
          </a:stretch>
        </p:blipFill>
        <p:spPr>
          <a:xfrm>
            <a:off x="0" y="2"/>
            <a:ext cx="1481050" cy="1544980"/>
          </a:xfrm>
          <a:prstGeom prst="rect">
            <a:avLst/>
          </a:prstGeom>
        </p:spPr>
      </p:pic>
    </p:spTree>
    <p:extLst>
      <p:ext uri="{BB962C8B-B14F-4D97-AF65-F5344CB8AC3E}">
        <p14:creationId xmlns:p14="http://schemas.microsoft.com/office/powerpoint/2010/main" val="2762203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lendar&#10;&#10;Description automatically generated">
            <a:extLst>
              <a:ext uri="{FF2B5EF4-FFF2-40B4-BE49-F238E27FC236}">
                <a16:creationId xmlns:a16="http://schemas.microsoft.com/office/drawing/2014/main" id="{F4534E52-5FFF-4446-B3FB-19E2CAA769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940" y="129635"/>
            <a:ext cx="11758793" cy="6026616"/>
          </a:xfrm>
        </p:spPr>
      </p:pic>
      <p:sp>
        <p:nvSpPr>
          <p:cNvPr id="14" name="Textfeld 13"/>
          <p:cNvSpPr txBox="1"/>
          <p:nvPr/>
        </p:nvSpPr>
        <p:spPr>
          <a:xfrm>
            <a:off x="156010" y="6066159"/>
            <a:ext cx="6425544" cy="677108"/>
          </a:xfrm>
          <a:prstGeom prst="rect">
            <a:avLst/>
          </a:prstGeom>
          <a:solidFill>
            <a:schemeClr val="bg1"/>
          </a:solidFill>
        </p:spPr>
        <p:txBody>
          <a:bodyPr wrap="square" rtlCol="0">
            <a:spAutoFit/>
          </a:bodyPr>
          <a:lstStyle/>
          <a:p>
            <a:r>
              <a:rPr lang="de-DE" sz="2400" dirty="0"/>
              <a:t>Lateralized Rhythmic Delta Activity (LRDA)</a:t>
            </a:r>
            <a:endParaRPr lang="de-DE" sz="2000" dirty="0"/>
          </a:p>
          <a:p>
            <a:r>
              <a:rPr lang="de-DE" sz="1400" dirty="0"/>
              <a:t>(Left anterior-mid temporal maximum, 1.5 Hz)</a:t>
            </a:r>
            <a:endParaRPr lang="de-AT" sz="1400" dirty="0"/>
          </a:p>
        </p:txBody>
      </p:sp>
      <p:sp>
        <p:nvSpPr>
          <p:cNvPr id="8"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Tree>
    <p:extLst>
      <p:ext uri="{BB962C8B-B14F-4D97-AF65-F5344CB8AC3E}">
        <p14:creationId xmlns:p14="http://schemas.microsoft.com/office/powerpoint/2010/main" val="2646707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with low confidence">
            <a:extLst>
              <a:ext uri="{FF2B5EF4-FFF2-40B4-BE49-F238E27FC236}">
                <a16:creationId xmlns:a16="http://schemas.microsoft.com/office/drawing/2014/main" id="{33291A53-2CCC-46D0-B47C-CC02AE96F2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291" y="-138223"/>
            <a:ext cx="10488763" cy="6572074"/>
          </a:xfrm>
        </p:spPr>
      </p:pic>
      <p:sp>
        <p:nvSpPr>
          <p:cNvPr id="11" name="Rechteck 10"/>
          <p:cNvSpPr/>
          <p:nvPr/>
        </p:nvSpPr>
        <p:spPr>
          <a:xfrm>
            <a:off x="11157094" y="3147702"/>
            <a:ext cx="45719" cy="680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8"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
        <p:nvSpPr>
          <p:cNvPr id="12" name="Text Box 27"/>
          <p:cNvSpPr txBox="1">
            <a:spLocks noChangeArrowheads="1"/>
          </p:cNvSpPr>
          <p:nvPr/>
        </p:nvSpPr>
        <p:spPr bwMode="auto">
          <a:xfrm>
            <a:off x="534002" y="6222258"/>
            <a:ext cx="4585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Please describe the pattern:</a:t>
            </a:r>
          </a:p>
        </p:txBody>
      </p:sp>
    </p:spTree>
    <p:extLst>
      <p:ext uri="{BB962C8B-B14F-4D97-AF65-F5344CB8AC3E}">
        <p14:creationId xmlns:p14="http://schemas.microsoft.com/office/powerpoint/2010/main" val="2311266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with low confidence">
            <a:extLst>
              <a:ext uri="{FF2B5EF4-FFF2-40B4-BE49-F238E27FC236}">
                <a16:creationId xmlns:a16="http://schemas.microsoft.com/office/drawing/2014/main" id="{33291A53-2CCC-46D0-B47C-CC02AE96F2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291" y="-138223"/>
            <a:ext cx="10488763" cy="6572074"/>
          </a:xfrm>
        </p:spPr>
      </p:pic>
      <p:sp>
        <p:nvSpPr>
          <p:cNvPr id="11" name="Rechteck 10"/>
          <p:cNvSpPr/>
          <p:nvPr/>
        </p:nvSpPr>
        <p:spPr>
          <a:xfrm>
            <a:off x="11157094" y="3147702"/>
            <a:ext cx="45719" cy="680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8"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
        <p:nvSpPr>
          <p:cNvPr id="10" name="Textfeld 9"/>
          <p:cNvSpPr txBox="1"/>
          <p:nvPr/>
        </p:nvSpPr>
        <p:spPr>
          <a:xfrm>
            <a:off x="323851" y="6090653"/>
            <a:ext cx="7222704" cy="738664"/>
          </a:xfrm>
          <a:prstGeom prst="rect">
            <a:avLst/>
          </a:prstGeom>
          <a:solidFill>
            <a:schemeClr val="bg1">
              <a:alpha val="47000"/>
            </a:schemeClr>
          </a:solidFill>
        </p:spPr>
        <p:txBody>
          <a:bodyPr wrap="square" rtlCol="0">
            <a:spAutoFit/>
          </a:bodyPr>
          <a:lstStyle/>
          <a:p>
            <a:r>
              <a:rPr lang="de-DE" sz="2400" dirty="0"/>
              <a:t>Polymorphic delta activity (a.k.a. irregular, arrhythmic)</a:t>
            </a:r>
          </a:p>
          <a:p>
            <a:r>
              <a:rPr lang="de-DE" dirty="0"/>
              <a:t>(This is NOT LRDA; RDA has to be rhythmic. This is just focal slowing)</a:t>
            </a:r>
            <a:endParaRPr lang="de-AT" sz="1100" dirty="0"/>
          </a:p>
        </p:txBody>
      </p:sp>
    </p:spTree>
    <p:extLst>
      <p:ext uri="{BB962C8B-B14F-4D97-AF65-F5344CB8AC3E}">
        <p14:creationId xmlns:p14="http://schemas.microsoft.com/office/powerpoint/2010/main" val="2968197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9F30086B-148B-420E-9212-185A2E3BA9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16" y="191499"/>
            <a:ext cx="11777521" cy="5986017"/>
          </a:xfrm>
        </p:spPr>
      </p:pic>
      <p:sp>
        <p:nvSpPr>
          <p:cNvPr id="8" name="Rechteck 7"/>
          <p:cNvSpPr/>
          <p:nvPr/>
        </p:nvSpPr>
        <p:spPr>
          <a:xfrm flipV="1">
            <a:off x="1634225" y="1793649"/>
            <a:ext cx="9052687"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 name="Rechteck 8"/>
          <p:cNvSpPr/>
          <p:nvPr/>
        </p:nvSpPr>
        <p:spPr>
          <a:xfrm>
            <a:off x="1634225" y="1766576"/>
            <a:ext cx="45719" cy="1008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0" name="Rechteck 9"/>
          <p:cNvSpPr/>
          <p:nvPr/>
        </p:nvSpPr>
        <p:spPr>
          <a:xfrm flipV="1">
            <a:off x="4051003" y="5866152"/>
            <a:ext cx="1903229"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Rechteck 10"/>
          <p:cNvSpPr/>
          <p:nvPr/>
        </p:nvSpPr>
        <p:spPr>
          <a:xfrm>
            <a:off x="5908513" y="5058457"/>
            <a:ext cx="45719" cy="858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Rechteck 11"/>
          <p:cNvSpPr/>
          <p:nvPr/>
        </p:nvSpPr>
        <p:spPr>
          <a:xfrm>
            <a:off x="10377732" y="1766576"/>
            <a:ext cx="45719" cy="1008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Rechteck 12"/>
          <p:cNvSpPr/>
          <p:nvPr/>
        </p:nvSpPr>
        <p:spPr>
          <a:xfrm flipV="1">
            <a:off x="1370764" y="2743879"/>
            <a:ext cx="9052687"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Text Box 27"/>
          <p:cNvSpPr txBox="1">
            <a:spLocks noChangeArrowheads="1"/>
          </p:cNvSpPr>
          <p:nvPr/>
        </p:nvSpPr>
        <p:spPr bwMode="auto">
          <a:xfrm>
            <a:off x="539789" y="6222258"/>
            <a:ext cx="3404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Please describe the pattern</a:t>
            </a:r>
          </a:p>
        </p:txBody>
      </p:sp>
      <p:sp>
        <p:nvSpPr>
          <p:cNvPr id="15"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Tree>
    <p:extLst>
      <p:ext uri="{BB962C8B-B14F-4D97-AF65-F5344CB8AC3E}">
        <p14:creationId xmlns:p14="http://schemas.microsoft.com/office/powerpoint/2010/main" val="927185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9F30086B-148B-420E-9212-185A2E3BA9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216" y="191499"/>
            <a:ext cx="11777521" cy="5986017"/>
          </a:xfrm>
        </p:spPr>
      </p:pic>
      <p:sp>
        <p:nvSpPr>
          <p:cNvPr id="10" name="Rechteck 9"/>
          <p:cNvSpPr/>
          <p:nvPr/>
        </p:nvSpPr>
        <p:spPr>
          <a:xfrm flipV="1">
            <a:off x="4051003" y="5866152"/>
            <a:ext cx="1903229"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Rechteck 10"/>
          <p:cNvSpPr/>
          <p:nvPr/>
        </p:nvSpPr>
        <p:spPr>
          <a:xfrm>
            <a:off x="5908513" y="5058457"/>
            <a:ext cx="45719" cy="858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Textfeld 14"/>
          <p:cNvSpPr txBox="1"/>
          <p:nvPr/>
        </p:nvSpPr>
        <p:spPr>
          <a:xfrm>
            <a:off x="156009" y="6066159"/>
            <a:ext cx="7839675" cy="677108"/>
          </a:xfrm>
          <a:prstGeom prst="rect">
            <a:avLst/>
          </a:prstGeom>
          <a:solidFill>
            <a:schemeClr val="bg1"/>
          </a:solidFill>
        </p:spPr>
        <p:txBody>
          <a:bodyPr wrap="square" rtlCol="0">
            <a:spAutoFit/>
          </a:bodyPr>
          <a:lstStyle/>
          <a:p>
            <a:r>
              <a:rPr lang="de-DE" sz="2400" dirty="0"/>
              <a:t>Lateralized Rhythmic Delta Activity, LRDA</a:t>
            </a:r>
            <a:endParaRPr lang="de-DE" sz="2000" dirty="0"/>
          </a:p>
          <a:p>
            <a:r>
              <a:rPr lang="de-DE" sz="1400" dirty="0"/>
              <a:t>(Right frontocentral maximum, 1.0 Hz)</a:t>
            </a:r>
            <a:endParaRPr lang="de-AT" sz="1400" dirty="0"/>
          </a:p>
        </p:txBody>
      </p:sp>
      <p:sp>
        <p:nvSpPr>
          <p:cNvPr id="12" name="TextBox 5">
            <a:extLst>
              <a:ext uri="{FF2B5EF4-FFF2-40B4-BE49-F238E27FC236}">
                <a16:creationId xmlns:a16="http://schemas.microsoft.com/office/drawing/2014/main" id="{56F6F3B6-46CF-4E21-BF16-292332E979E5}"/>
              </a:ext>
            </a:extLst>
          </p:cNvPr>
          <p:cNvSpPr txBox="1"/>
          <p:nvPr/>
        </p:nvSpPr>
        <p:spPr>
          <a:xfrm>
            <a:off x="9693522" y="6249845"/>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
        <p:nvSpPr>
          <p:cNvPr id="13" name="Textfeld 12"/>
          <p:cNvSpPr txBox="1"/>
          <p:nvPr/>
        </p:nvSpPr>
        <p:spPr>
          <a:xfrm>
            <a:off x="5592547" y="6049628"/>
            <a:ext cx="4100975" cy="646331"/>
          </a:xfrm>
          <a:prstGeom prst="rect">
            <a:avLst/>
          </a:prstGeom>
          <a:noFill/>
          <a:ln>
            <a:solidFill>
              <a:schemeClr val="tx1"/>
            </a:solidFill>
          </a:ln>
        </p:spPr>
        <p:txBody>
          <a:bodyPr wrap="square" rtlCol="0">
            <a:spAutoFit/>
          </a:bodyPr>
          <a:lstStyle/>
          <a:p>
            <a:r>
              <a:rPr lang="de-DE" sz="1200" dirty="0"/>
              <a:t>(Advanced comment:  </a:t>
            </a:r>
            <a:r>
              <a:rPr lang="en-US" sz="1200" dirty="0"/>
              <a:t>The fast activity is present even after the RDA ends; thus, this is not +F, just LRDA with no plus. This also means it can not be Extreme Delta Brush pattern.</a:t>
            </a:r>
            <a:r>
              <a:rPr lang="de-DE" sz="1200" dirty="0"/>
              <a:t>)</a:t>
            </a:r>
            <a:endParaRPr lang="de-AT" sz="1600" dirty="0"/>
          </a:p>
        </p:txBody>
      </p:sp>
    </p:spTree>
    <p:extLst>
      <p:ext uri="{BB962C8B-B14F-4D97-AF65-F5344CB8AC3E}">
        <p14:creationId xmlns:p14="http://schemas.microsoft.com/office/powerpoint/2010/main" val="400703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GPD TW Brenner 1"/>
          <p:cNvPicPr>
            <a:picLocks noChangeAspect="1" noChangeArrowheads="1"/>
          </p:cNvPicPr>
          <p:nvPr/>
        </p:nvPicPr>
        <p:blipFill>
          <a:blip r:embed="rId3" cstate="print"/>
          <a:srcRect/>
          <a:stretch>
            <a:fillRect/>
          </a:stretch>
        </p:blipFill>
        <p:spPr bwMode="auto">
          <a:xfrm>
            <a:off x="590106" y="-55556"/>
            <a:ext cx="9840433" cy="6356989"/>
          </a:xfrm>
          <a:prstGeom prst="rect">
            <a:avLst/>
          </a:prstGeom>
          <a:noFill/>
          <a:ln w="9525">
            <a:noFill/>
            <a:miter lim="800000"/>
            <a:headEnd/>
            <a:tailEnd/>
          </a:ln>
        </p:spPr>
      </p:pic>
      <p:sp>
        <p:nvSpPr>
          <p:cNvPr id="137221" name="Text Box 5"/>
          <p:cNvSpPr txBox="1">
            <a:spLocks noChangeArrowheads="1"/>
          </p:cNvSpPr>
          <p:nvPr/>
        </p:nvSpPr>
        <p:spPr bwMode="auto">
          <a:xfrm>
            <a:off x="590106" y="6301433"/>
            <a:ext cx="6198782" cy="400110"/>
          </a:xfrm>
          <a:prstGeom prst="rect">
            <a:avLst/>
          </a:prstGeom>
          <a:noFill/>
          <a:ln w="9525">
            <a:noFill/>
            <a:miter lim="800000"/>
            <a:headEnd/>
            <a:tailEnd/>
          </a:ln>
        </p:spPr>
        <p:txBody>
          <a:bodyPr wrap="square">
            <a:spAutoFit/>
          </a:bodyPr>
          <a:lstStyle/>
          <a:p>
            <a:pPr eaLnBrk="0" fontAlgn="base" hangingPunct="0">
              <a:spcBef>
                <a:spcPct val="50000"/>
              </a:spcBef>
              <a:spcAft>
                <a:spcPct val="0"/>
              </a:spcAft>
              <a:defRPr/>
            </a:pPr>
            <a:r>
              <a:rPr lang="en-US" sz="2000" dirty="0">
                <a:solidFill>
                  <a:srgbClr val="000000"/>
                </a:solidFill>
                <a:latin typeface="Arial" pitchFamily="34" charset="0"/>
              </a:rPr>
              <a:t>What is the correct term for this pattern?</a:t>
            </a:r>
          </a:p>
        </p:txBody>
      </p:sp>
    </p:spTree>
    <p:extLst>
      <p:ext uri="{BB962C8B-B14F-4D97-AF65-F5344CB8AC3E}">
        <p14:creationId xmlns:p14="http://schemas.microsoft.com/office/powerpoint/2010/main" val="928502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GPD TW Brenner 1"/>
          <p:cNvPicPr>
            <a:picLocks noChangeAspect="1" noChangeArrowheads="1"/>
          </p:cNvPicPr>
          <p:nvPr/>
        </p:nvPicPr>
        <p:blipFill>
          <a:blip r:embed="rId3" cstate="print"/>
          <a:srcRect/>
          <a:stretch>
            <a:fillRect/>
          </a:stretch>
        </p:blipFill>
        <p:spPr bwMode="auto">
          <a:xfrm>
            <a:off x="590106" y="-55556"/>
            <a:ext cx="9840433" cy="6356989"/>
          </a:xfrm>
          <a:prstGeom prst="rect">
            <a:avLst/>
          </a:prstGeom>
          <a:noFill/>
          <a:ln w="9525">
            <a:noFill/>
            <a:miter lim="800000"/>
            <a:headEnd/>
            <a:tailEnd/>
          </a:ln>
        </p:spPr>
      </p:pic>
      <p:sp>
        <p:nvSpPr>
          <p:cNvPr id="25" name="Rechteck 24"/>
          <p:cNvSpPr/>
          <p:nvPr/>
        </p:nvSpPr>
        <p:spPr>
          <a:xfrm>
            <a:off x="3943584" y="4619739"/>
            <a:ext cx="695587" cy="553191"/>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28" name="Gerader Verbinder 27"/>
          <p:cNvCxnSpPr>
            <a:cxnSpLocks/>
          </p:cNvCxnSpPr>
          <p:nvPr/>
        </p:nvCxnSpPr>
        <p:spPr>
          <a:xfrm flipH="1">
            <a:off x="4633799" y="2354716"/>
            <a:ext cx="1040728" cy="227532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8138942" y="1108955"/>
            <a:ext cx="3657812"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Sharp-and-wave: </a:t>
            </a:r>
            <a:r>
              <a:rPr lang="de-DE" sz="1400" b="1" dirty="0">
                <a:solidFill>
                  <a:schemeClr val="accent1">
                    <a:lumMod val="75000"/>
                  </a:schemeClr>
                </a:solidFill>
              </a:rPr>
              <a:t>NO</a:t>
            </a:r>
            <a:r>
              <a:rPr lang="de-DE" sz="1400" dirty="0">
                <a:solidFill>
                  <a:schemeClr val="accent1">
                    <a:lumMod val="75000"/>
                  </a:schemeClr>
                </a:solidFill>
              </a:rPr>
              <a:t> interdischarge intervals</a:t>
            </a:r>
            <a:endParaRPr lang="de-AT" sz="1400" dirty="0">
              <a:solidFill>
                <a:schemeClr val="accent1">
                  <a:lumMod val="75000"/>
                </a:schemeClr>
              </a:solidFill>
            </a:endParaRPr>
          </a:p>
        </p:txBody>
      </p:sp>
      <p:cxnSp>
        <p:nvCxnSpPr>
          <p:cNvPr id="35" name="Gerader Verbinder 34"/>
          <p:cNvCxnSpPr/>
          <p:nvPr/>
        </p:nvCxnSpPr>
        <p:spPr>
          <a:xfrm>
            <a:off x="6173971" y="322085"/>
            <a:ext cx="0" cy="118960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1" name="Gerader Verbinder 40"/>
          <p:cNvCxnSpPr/>
          <p:nvPr/>
        </p:nvCxnSpPr>
        <p:spPr>
          <a:xfrm>
            <a:off x="6735725" y="322084"/>
            <a:ext cx="0" cy="118960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a:off x="7341781" y="322083"/>
            <a:ext cx="0" cy="118960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3" name="Gerader Verbinder 42"/>
          <p:cNvCxnSpPr/>
          <p:nvPr/>
        </p:nvCxnSpPr>
        <p:spPr>
          <a:xfrm>
            <a:off x="7905306" y="322082"/>
            <a:ext cx="0" cy="118960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454905" y="6141008"/>
            <a:ext cx="10342233" cy="738664"/>
          </a:xfrm>
          <a:prstGeom prst="rect">
            <a:avLst/>
          </a:prstGeom>
          <a:solidFill>
            <a:schemeClr val="bg1"/>
          </a:solidFill>
        </p:spPr>
        <p:txBody>
          <a:bodyPr wrap="square" rtlCol="0">
            <a:spAutoFit/>
          </a:bodyPr>
          <a:lstStyle/>
          <a:p>
            <a:r>
              <a:rPr lang="de-DE" sz="2400" dirty="0"/>
              <a:t>Generalized sharp-and-wave, GSW </a:t>
            </a:r>
          </a:p>
          <a:p>
            <a:r>
              <a:rPr lang="de-DE" dirty="0"/>
              <a:t>(bifrontal maximum, 1.5 Hz)</a:t>
            </a:r>
            <a:r>
              <a:rPr lang="de-DE" sz="1600" dirty="0"/>
              <a:t> </a:t>
            </a:r>
          </a:p>
        </p:txBody>
      </p:sp>
      <p:sp>
        <p:nvSpPr>
          <p:cNvPr id="23" name="Textfeld 22"/>
          <p:cNvSpPr txBox="1"/>
          <p:nvPr/>
        </p:nvSpPr>
        <p:spPr>
          <a:xfrm>
            <a:off x="10484691" y="409899"/>
            <a:ext cx="1312063"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17 EDs/10 s</a:t>
            </a:r>
          </a:p>
          <a:p>
            <a:pPr algn="ctr"/>
            <a:r>
              <a:rPr lang="de-DE" sz="1400" dirty="0">
                <a:solidFill>
                  <a:schemeClr val="accent1">
                    <a:lumMod val="75000"/>
                  </a:schemeClr>
                </a:solidFill>
              </a:rPr>
              <a:t> </a:t>
            </a:r>
            <a:r>
              <a:rPr lang="de-DE" sz="1400" dirty="0">
                <a:solidFill>
                  <a:schemeClr val="accent1">
                    <a:lumMod val="75000"/>
                  </a:schemeClr>
                </a:solidFill>
                <a:sym typeface="Wingdings" panose="05000000000000000000" pitchFamily="2" charset="2"/>
              </a:rPr>
              <a:t> </a:t>
            </a:r>
            <a:r>
              <a:rPr lang="de-DE" sz="1400" b="1" dirty="0">
                <a:solidFill>
                  <a:schemeClr val="accent1">
                    <a:lumMod val="75000"/>
                  </a:schemeClr>
                </a:solidFill>
                <a:sym typeface="Wingdings" panose="05000000000000000000" pitchFamily="2" charset="2"/>
              </a:rPr>
              <a:t>1.5 Hz</a:t>
            </a:r>
            <a:endParaRPr lang="de-AT" sz="1400" b="1" dirty="0">
              <a:solidFill>
                <a:schemeClr val="accent1">
                  <a:lumMod val="75000"/>
                </a:schemeClr>
              </a:solidFill>
            </a:endParaRPr>
          </a:p>
        </p:txBody>
      </p:sp>
      <p:pic>
        <p:nvPicPr>
          <p:cNvPr id="53" name="Picture 4" descr="GPD TW Brenner 1"/>
          <p:cNvPicPr>
            <a:picLocks noChangeAspect="1" noChangeArrowheads="1"/>
          </p:cNvPicPr>
          <p:nvPr/>
        </p:nvPicPr>
        <p:blipFill rotWithShape="1">
          <a:blip r:embed="rId3" cstate="print"/>
          <a:srcRect l="34477" t="73618" r="58588" b="17580"/>
          <a:stretch/>
        </p:blipFill>
        <p:spPr bwMode="auto">
          <a:xfrm>
            <a:off x="5715880" y="2323151"/>
            <a:ext cx="2810574" cy="2304671"/>
          </a:xfrm>
          <a:prstGeom prst="rect">
            <a:avLst/>
          </a:prstGeom>
          <a:noFill/>
          <a:ln w="38100">
            <a:solidFill>
              <a:schemeClr val="accent1">
                <a:lumMod val="75000"/>
              </a:schemeClr>
            </a:solidFill>
            <a:miter lim="800000"/>
            <a:headEnd/>
            <a:tailEnd/>
          </a:ln>
        </p:spPr>
      </p:pic>
      <p:cxnSp>
        <p:nvCxnSpPr>
          <p:cNvPr id="54" name="Gerader Verbinder 53"/>
          <p:cNvCxnSpPr>
            <a:cxnSpLocks/>
          </p:cNvCxnSpPr>
          <p:nvPr/>
        </p:nvCxnSpPr>
        <p:spPr>
          <a:xfrm flipH="1">
            <a:off x="4639172" y="4660984"/>
            <a:ext cx="1035355" cy="511946"/>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hteck 55"/>
          <p:cNvSpPr/>
          <p:nvPr/>
        </p:nvSpPr>
        <p:spPr>
          <a:xfrm>
            <a:off x="6898184" y="4043783"/>
            <a:ext cx="734736" cy="574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57" name="Gerader Verbinder 56"/>
          <p:cNvCxnSpPr/>
          <p:nvPr/>
        </p:nvCxnSpPr>
        <p:spPr>
          <a:xfrm>
            <a:off x="6482804" y="3122938"/>
            <a:ext cx="0" cy="760183"/>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flipH="1" flipV="1">
            <a:off x="6151686" y="3801048"/>
            <a:ext cx="331118" cy="1416"/>
          </a:xfrm>
          <a:prstGeom prst="line">
            <a:avLst/>
          </a:prstGeom>
          <a:ln>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feld 58"/>
          <p:cNvSpPr txBox="1"/>
          <p:nvPr/>
        </p:nvSpPr>
        <p:spPr>
          <a:xfrm>
            <a:off x="6007707" y="2827688"/>
            <a:ext cx="925033" cy="369332"/>
          </a:xfrm>
          <a:prstGeom prst="rect">
            <a:avLst/>
          </a:prstGeom>
          <a:noFill/>
        </p:spPr>
        <p:txBody>
          <a:bodyPr wrap="square" rtlCol="0">
            <a:spAutoFit/>
          </a:bodyPr>
          <a:lstStyle/>
          <a:p>
            <a:r>
              <a:rPr lang="de-DE" dirty="0">
                <a:solidFill>
                  <a:schemeClr val="accent1">
                    <a:lumMod val="75000"/>
                  </a:schemeClr>
                </a:solidFill>
              </a:rPr>
              <a:t>90 ms</a:t>
            </a:r>
            <a:endParaRPr lang="de-AT" dirty="0">
              <a:solidFill>
                <a:schemeClr val="accent1">
                  <a:lumMod val="75000"/>
                </a:schemeClr>
              </a:solidFill>
            </a:endParaRPr>
          </a:p>
        </p:txBody>
      </p:sp>
      <p:cxnSp>
        <p:nvCxnSpPr>
          <p:cNvPr id="60" name="Gerader Verbinder 59"/>
          <p:cNvCxnSpPr/>
          <p:nvPr/>
        </p:nvCxnSpPr>
        <p:spPr>
          <a:xfrm>
            <a:off x="6151686" y="3122938"/>
            <a:ext cx="0" cy="760183"/>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Rechteck 62"/>
          <p:cNvSpPr/>
          <p:nvPr/>
        </p:nvSpPr>
        <p:spPr>
          <a:xfrm>
            <a:off x="6007707" y="2326390"/>
            <a:ext cx="734736" cy="574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64" name="Gerader Verbinder 63"/>
          <p:cNvCxnSpPr/>
          <p:nvPr/>
        </p:nvCxnSpPr>
        <p:spPr>
          <a:xfrm>
            <a:off x="6018091" y="3795927"/>
            <a:ext cx="2508363" cy="1399"/>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Gerader Verbinder 76"/>
          <p:cNvCxnSpPr/>
          <p:nvPr/>
        </p:nvCxnSpPr>
        <p:spPr>
          <a:xfrm flipH="1" flipV="1">
            <a:off x="6151686" y="3178432"/>
            <a:ext cx="331118" cy="1416"/>
          </a:xfrm>
          <a:prstGeom prst="line">
            <a:avLst/>
          </a:prstGeom>
          <a:ln>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5925055" y="2571508"/>
            <a:ext cx="973129" cy="369332"/>
          </a:xfrm>
          <a:prstGeom prst="rect">
            <a:avLst/>
          </a:prstGeom>
          <a:solidFill>
            <a:schemeClr val="bg1"/>
          </a:solidFill>
          <a:ln>
            <a:noFill/>
          </a:ln>
        </p:spPr>
        <p:txBody>
          <a:bodyPr wrap="square" rtlCol="0">
            <a:spAutoFit/>
          </a:bodyPr>
          <a:lstStyle/>
          <a:p>
            <a:pPr algn="ctr"/>
            <a:r>
              <a:rPr lang="de-DE" dirty="0">
                <a:solidFill>
                  <a:schemeClr val="accent1">
                    <a:lumMod val="75000"/>
                  </a:schemeClr>
                </a:solidFill>
              </a:rPr>
              <a:t>SHARP</a:t>
            </a:r>
            <a:endParaRPr lang="de-AT" dirty="0">
              <a:solidFill>
                <a:schemeClr val="accent1">
                  <a:lumMod val="75000"/>
                </a:schemeClr>
              </a:solidFill>
            </a:endParaRPr>
          </a:p>
        </p:txBody>
      </p:sp>
    </p:spTree>
    <p:extLst>
      <p:ext uri="{BB962C8B-B14F-4D97-AF65-F5344CB8AC3E}">
        <p14:creationId xmlns:p14="http://schemas.microsoft.com/office/powerpoint/2010/main" val="2331327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PDs+ Eli Frisco 07-02-2003 17-1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95" y="111670"/>
            <a:ext cx="9824712" cy="6338025"/>
          </a:xfrm>
          <a:prstGeom prst="rect">
            <a:avLst/>
          </a:prstGeom>
          <a:noFill/>
          <a:extLst>
            <a:ext uri="{909E8E84-426E-40DD-AFC4-6F175D3DCCD1}">
              <a14:hiddenFill xmlns:a14="http://schemas.microsoft.com/office/drawing/2010/main">
                <a:solidFill>
                  <a:srgbClr val="FFFFFF"/>
                </a:solidFill>
              </a14:hiddenFill>
            </a:ext>
          </a:extLst>
        </p:spPr>
      </p:pic>
      <p:sp>
        <p:nvSpPr>
          <p:cNvPr id="56" name="Inhaltsplatzhalter 2">
            <a:extLst>
              <a:ext uri="{FF2B5EF4-FFF2-40B4-BE49-F238E27FC236}">
                <a16:creationId xmlns:a16="http://schemas.microsoft.com/office/drawing/2014/main" id="{3396C0C7-206F-4EA6-8B4B-90A9BCFED3F7}"/>
              </a:ext>
            </a:extLst>
          </p:cNvPr>
          <p:cNvSpPr txBox="1">
            <a:spLocks/>
          </p:cNvSpPr>
          <p:nvPr/>
        </p:nvSpPr>
        <p:spPr>
          <a:xfrm>
            <a:off x="400159" y="6449695"/>
            <a:ext cx="10515600" cy="785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What pattern(s) is this?</a:t>
            </a:r>
          </a:p>
          <a:p>
            <a:endParaRPr lang="de-AT" dirty="0"/>
          </a:p>
        </p:txBody>
      </p:sp>
    </p:spTree>
    <p:extLst>
      <p:ext uri="{BB962C8B-B14F-4D97-AF65-F5344CB8AC3E}">
        <p14:creationId xmlns:p14="http://schemas.microsoft.com/office/powerpoint/2010/main" val="1102094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PDs+ Eli Frisco 07-02-2003 17-1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95" y="111670"/>
            <a:ext cx="9824712" cy="6338025"/>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2490395" y="5955259"/>
            <a:ext cx="7543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defRPr/>
            </a:pPr>
            <a:r>
              <a:rPr lang="en-US" altLang="en-US" sz="2400" dirty="0">
                <a:solidFill>
                  <a:srgbClr val="FFFFFF"/>
                </a:solidFill>
                <a:latin typeface="Arial" pitchFamily="34" charset="0"/>
              </a:rPr>
              <a:t>BIPDs</a:t>
            </a:r>
          </a:p>
        </p:txBody>
      </p:sp>
      <p:sp>
        <p:nvSpPr>
          <p:cNvPr id="4" name="Text Box 6"/>
          <p:cNvSpPr txBox="1">
            <a:spLocks noChangeArrowheads="1"/>
          </p:cNvSpPr>
          <p:nvPr/>
        </p:nvSpPr>
        <p:spPr bwMode="auto">
          <a:xfrm>
            <a:off x="2286000" y="6019805"/>
            <a:ext cx="75438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dirty="0">
                <a:solidFill>
                  <a:srgbClr val="FFFFFF"/>
                </a:solidFill>
                <a:latin typeface="Arial" pitchFamily="34" charset="0"/>
              </a:rPr>
              <a:t>Lateralized Periodic Discharges (LPDs)</a:t>
            </a:r>
          </a:p>
        </p:txBody>
      </p:sp>
      <p:sp>
        <p:nvSpPr>
          <p:cNvPr id="5" name="Espace réservé du numéro de diapositive 1"/>
          <p:cNvSpPr>
            <a:spLocks noGrp="1"/>
          </p:cNvSpPr>
          <p:nvPr>
            <p:ph type="sldNum" sz="quarter" idx="12"/>
          </p:nvPr>
        </p:nvSpPr>
        <p:spPr>
          <a:xfrm>
            <a:off x="8610600" y="6356350"/>
            <a:ext cx="2743200" cy="365125"/>
          </a:xfrm>
          <a:noFill/>
        </p:spPr>
        <p:txBody>
          <a:bodyPr/>
          <a:lstStyle/>
          <a:p>
            <a:pPr fontAlgn="base">
              <a:spcBef>
                <a:spcPct val="0"/>
              </a:spcBef>
              <a:spcAft>
                <a:spcPct val="0"/>
              </a:spcAft>
              <a:defRPr/>
            </a:pPr>
            <a:fld id="{41906789-E5D6-4810-B7E5-DF7B6CE1AEAD}" type="slidenum">
              <a:rPr lang="en-US" sz="1000">
                <a:solidFill>
                  <a:srgbClr val="FFFFFF"/>
                </a:solidFill>
                <a:effectLst>
                  <a:outerShdw blurRad="38100" dist="38100" dir="2700000" algn="tl">
                    <a:srgbClr val="010199"/>
                  </a:outerShdw>
                </a:effectLst>
                <a:latin typeface="Arial" pitchFamily="34" charset="0"/>
              </a:rPr>
              <a:pPr fontAlgn="base">
                <a:spcBef>
                  <a:spcPct val="0"/>
                </a:spcBef>
                <a:spcAft>
                  <a:spcPct val="0"/>
                </a:spcAft>
                <a:defRPr/>
              </a:pPr>
              <a:t>38</a:t>
            </a:fld>
            <a:endParaRPr lang="en-US" sz="1000" dirty="0">
              <a:solidFill>
                <a:srgbClr val="FFFFFF"/>
              </a:solidFill>
              <a:effectLst>
                <a:outerShdw blurRad="38100" dist="38100" dir="2700000" algn="tl">
                  <a:srgbClr val="010199"/>
                </a:outerShdw>
              </a:effectLst>
              <a:latin typeface="Arial" pitchFamily="34" charset="0"/>
            </a:endParaRPr>
          </a:p>
        </p:txBody>
      </p:sp>
      <p:sp>
        <p:nvSpPr>
          <p:cNvPr id="13" name="Pfeil nach unten 12"/>
          <p:cNvSpPr/>
          <p:nvPr/>
        </p:nvSpPr>
        <p:spPr>
          <a:xfrm rot="10800000">
            <a:off x="3278242" y="1634762"/>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Pfeil nach unten 13"/>
          <p:cNvSpPr/>
          <p:nvPr/>
        </p:nvSpPr>
        <p:spPr>
          <a:xfrm rot="10800000">
            <a:off x="6368742" y="1644199"/>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Pfeil nach unten 14"/>
          <p:cNvSpPr/>
          <p:nvPr/>
        </p:nvSpPr>
        <p:spPr>
          <a:xfrm rot="10800000">
            <a:off x="5211894" y="1644199"/>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Pfeil nach unten 16"/>
          <p:cNvSpPr/>
          <p:nvPr/>
        </p:nvSpPr>
        <p:spPr>
          <a:xfrm rot="10800000">
            <a:off x="9017943" y="1644199"/>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Pfeil nach unten 17"/>
          <p:cNvSpPr/>
          <p:nvPr/>
        </p:nvSpPr>
        <p:spPr>
          <a:xfrm rot="10800000">
            <a:off x="7836814" y="1637674"/>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Pfeil nach unten 18"/>
          <p:cNvSpPr/>
          <p:nvPr/>
        </p:nvSpPr>
        <p:spPr>
          <a:xfrm rot="10800000">
            <a:off x="1191577" y="1645029"/>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Pfeil nach unten 19"/>
          <p:cNvSpPr/>
          <p:nvPr/>
        </p:nvSpPr>
        <p:spPr>
          <a:xfrm rot="10800000">
            <a:off x="2151773" y="3199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Pfeil nach unten 20"/>
          <p:cNvSpPr/>
          <p:nvPr/>
        </p:nvSpPr>
        <p:spPr>
          <a:xfrm rot="10800000">
            <a:off x="3149425" y="3199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Pfeil nach unten 21"/>
          <p:cNvSpPr/>
          <p:nvPr/>
        </p:nvSpPr>
        <p:spPr>
          <a:xfrm rot="10800000">
            <a:off x="4196871" y="319953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Pfeil nach unten 22"/>
          <p:cNvSpPr/>
          <p:nvPr/>
        </p:nvSpPr>
        <p:spPr>
          <a:xfrm rot="10800000">
            <a:off x="4935475" y="319953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Pfeil nach unten 23"/>
          <p:cNvSpPr/>
          <p:nvPr/>
        </p:nvSpPr>
        <p:spPr>
          <a:xfrm rot="10800000">
            <a:off x="6241969" y="3199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Pfeil nach unten 24"/>
          <p:cNvSpPr/>
          <p:nvPr/>
        </p:nvSpPr>
        <p:spPr>
          <a:xfrm rot="10800000">
            <a:off x="1027618" y="319953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1" name="Pfeil nach unten 30"/>
          <p:cNvSpPr/>
          <p:nvPr/>
        </p:nvSpPr>
        <p:spPr>
          <a:xfrm rot="10800000">
            <a:off x="2252700" y="1631721"/>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Pfeil nach unten 31"/>
          <p:cNvSpPr/>
          <p:nvPr/>
        </p:nvSpPr>
        <p:spPr>
          <a:xfrm rot="10800000">
            <a:off x="4310721" y="1631721"/>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5" name="Pfeil nach unten 34"/>
          <p:cNvSpPr/>
          <p:nvPr/>
        </p:nvSpPr>
        <p:spPr>
          <a:xfrm rot="10800000">
            <a:off x="9536871" y="3199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6" name="Pfeil nach unten 35"/>
          <p:cNvSpPr/>
          <p:nvPr/>
        </p:nvSpPr>
        <p:spPr>
          <a:xfrm rot="10800000">
            <a:off x="8812166" y="3199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7" name="Pfeil nach unten 36"/>
          <p:cNvSpPr/>
          <p:nvPr/>
        </p:nvSpPr>
        <p:spPr>
          <a:xfrm rot="10800000">
            <a:off x="7323776" y="3199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8" name="Pfeil nach unten 37"/>
          <p:cNvSpPr/>
          <p:nvPr/>
        </p:nvSpPr>
        <p:spPr>
          <a:xfrm rot="10800000">
            <a:off x="10158687" y="319378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5" name="Pfeil nach unten 54"/>
          <p:cNvSpPr/>
          <p:nvPr/>
        </p:nvSpPr>
        <p:spPr>
          <a:xfrm rot="10800000">
            <a:off x="10158609" y="1670321"/>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7" name="Textfeld 46"/>
          <p:cNvSpPr txBox="1"/>
          <p:nvPr/>
        </p:nvSpPr>
        <p:spPr>
          <a:xfrm>
            <a:off x="539837" y="6259810"/>
            <a:ext cx="11610039" cy="461665"/>
          </a:xfrm>
          <a:prstGeom prst="rect">
            <a:avLst/>
          </a:prstGeom>
          <a:solidFill>
            <a:schemeClr val="bg1"/>
          </a:solidFill>
        </p:spPr>
        <p:txBody>
          <a:bodyPr wrap="square" rtlCol="0">
            <a:spAutoFit/>
          </a:bodyPr>
          <a:lstStyle/>
          <a:p>
            <a:r>
              <a:rPr lang="de-DE" sz="2400" dirty="0"/>
              <a:t>Bilateral Independent Periodic Discharges BIPDs</a:t>
            </a:r>
            <a:endParaRPr lang="de-DE" sz="2000" dirty="0"/>
          </a:p>
        </p:txBody>
      </p:sp>
      <p:sp>
        <p:nvSpPr>
          <p:cNvPr id="54" name="Textfeld 53"/>
          <p:cNvSpPr txBox="1"/>
          <p:nvPr/>
        </p:nvSpPr>
        <p:spPr>
          <a:xfrm>
            <a:off x="10595801" y="819634"/>
            <a:ext cx="1312063" cy="523220"/>
          </a:xfrm>
          <a:prstGeom prst="rect">
            <a:avLst/>
          </a:prstGeom>
          <a:solidFill>
            <a:schemeClr val="bg1"/>
          </a:solidFill>
          <a:ln>
            <a:solidFill>
              <a:schemeClr val="accent2">
                <a:lumMod val="75000"/>
              </a:schemeClr>
            </a:solidFill>
          </a:ln>
        </p:spPr>
        <p:txBody>
          <a:bodyPr wrap="square" rtlCol="0">
            <a:spAutoFit/>
          </a:bodyPr>
          <a:lstStyle/>
          <a:p>
            <a:pPr algn="ctr"/>
            <a:r>
              <a:rPr lang="de-DE" sz="1400" dirty="0">
                <a:solidFill>
                  <a:schemeClr val="accent2">
                    <a:lumMod val="75000"/>
                  </a:schemeClr>
                </a:solidFill>
              </a:rPr>
              <a:t>Left centroparietal</a:t>
            </a:r>
            <a:endParaRPr lang="de-AT" sz="1400" b="1" dirty="0">
              <a:solidFill>
                <a:schemeClr val="accent2">
                  <a:lumMod val="75000"/>
                </a:schemeClr>
              </a:solidFill>
            </a:endParaRPr>
          </a:p>
        </p:txBody>
      </p:sp>
      <p:sp>
        <p:nvSpPr>
          <p:cNvPr id="56" name="Textfeld 55"/>
          <p:cNvSpPr txBox="1"/>
          <p:nvPr/>
        </p:nvSpPr>
        <p:spPr>
          <a:xfrm>
            <a:off x="10595801" y="2479281"/>
            <a:ext cx="1312063" cy="307777"/>
          </a:xfrm>
          <a:prstGeom prst="rect">
            <a:avLst/>
          </a:prstGeom>
          <a:solidFill>
            <a:schemeClr val="bg1"/>
          </a:solidFill>
          <a:ln>
            <a:solidFill>
              <a:srgbClr val="00B050"/>
            </a:solidFill>
          </a:ln>
        </p:spPr>
        <p:txBody>
          <a:bodyPr wrap="square" rtlCol="0">
            <a:spAutoFit/>
          </a:bodyPr>
          <a:lstStyle/>
          <a:p>
            <a:pPr algn="ctr"/>
            <a:r>
              <a:rPr lang="de-DE" sz="1400" dirty="0">
                <a:solidFill>
                  <a:srgbClr val="00B050"/>
                </a:solidFill>
              </a:rPr>
              <a:t>Right central</a:t>
            </a:r>
            <a:endParaRPr lang="de-AT" sz="1400" b="1" dirty="0">
              <a:solidFill>
                <a:srgbClr val="00B050"/>
              </a:solidFill>
            </a:endParaRPr>
          </a:p>
        </p:txBody>
      </p:sp>
    </p:spTree>
    <p:extLst>
      <p:ext uri="{BB962C8B-B14F-4D97-AF65-F5344CB8AC3E}">
        <p14:creationId xmlns:p14="http://schemas.microsoft.com/office/powerpoint/2010/main" val="1841097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203037-CBDE-4DE3-939B-34ECFD0E0D72}"/>
              </a:ext>
            </a:extLst>
          </p:cNvPr>
          <p:cNvGrpSpPr/>
          <p:nvPr/>
        </p:nvGrpSpPr>
        <p:grpSpPr>
          <a:xfrm>
            <a:off x="156010" y="190795"/>
            <a:ext cx="11497273" cy="6029252"/>
            <a:chOff x="968469" y="1422971"/>
            <a:chExt cx="9679708" cy="4566864"/>
          </a:xfrm>
        </p:grpSpPr>
        <p:pic>
          <p:nvPicPr>
            <p:cNvPr id="3" name="Picture 2">
              <a:extLst>
                <a:ext uri="{FF2B5EF4-FFF2-40B4-BE49-F238E27FC236}">
                  <a16:creationId xmlns:a16="http://schemas.microsoft.com/office/drawing/2014/main" id="{6DCA5122-9CEA-443A-84A6-D69B561ACA5A}"/>
                </a:ext>
              </a:extLst>
            </p:cNvPr>
            <p:cNvPicPr>
              <a:picLocks noChangeAspect="1"/>
            </p:cNvPicPr>
            <p:nvPr/>
          </p:nvPicPr>
          <p:blipFill>
            <a:blip r:embed="rId3"/>
            <a:stretch>
              <a:fillRect/>
            </a:stretch>
          </p:blipFill>
          <p:spPr>
            <a:xfrm>
              <a:off x="968469" y="1422971"/>
              <a:ext cx="9679708" cy="4566864"/>
            </a:xfrm>
            <a:prstGeom prst="rect">
              <a:avLst/>
            </a:prstGeom>
          </p:spPr>
        </p:pic>
        <p:sp>
          <p:nvSpPr>
            <p:cNvPr id="7" name="Rectangle 6">
              <a:extLst>
                <a:ext uri="{FF2B5EF4-FFF2-40B4-BE49-F238E27FC236}">
                  <a16:creationId xmlns:a16="http://schemas.microsoft.com/office/drawing/2014/main" id="{E7B72A20-35AD-4D70-A469-A37E9A1DF517}"/>
                </a:ext>
              </a:extLst>
            </p:cNvPr>
            <p:cNvSpPr/>
            <p:nvPr/>
          </p:nvSpPr>
          <p:spPr>
            <a:xfrm>
              <a:off x="2447753" y="3706403"/>
              <a:ext cx="5702157" cy="6369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E34BC71E-FCD7-43D0-B569-C6020EE9B8EE}"/>
                </a:ext>
              </a:extLst>
            </p:cNvPr>
            <p:cNvSpPr/>
            <p:nvPr/>
          </p:nvSpPr>
          <p:spPr>
            <a:xfrm>
              <a:off x="2447753" y="4580562"/>
              <a:ext cx="6840085" cy="636998"/>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dirty="0">
                <a:solidFill>
                  <a:prstClr val="white"/>
                </a:solidFill>
                <a:latin typeface="Calibri" panose="020F0502020204030204"/>
              </a:endParaRPr>
            </a:p>
          </p:txBody>
        </p:sp>
      </p:grpSp>
      <p:sp>
        <p:nvSpPr>
          <p:cNvPr id="9" name="Text Box 27"/>
          <p:cNvSpPr txBox="1">
            <a:spLocks noChangeArrowheads="1"/>
          </p:cNvSpPr>
          <p:nvPr/>
        </p:nvSpPr>
        <p:spPr bwMode="auto">
          <a:xfrm>
            <a:off x="539789" y="6222258"/>
            <a:ext cx="4585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What is the correct term for this pattern?</a:t>
            </a:r>
          </a:p>
        </p:txBody>
      </p:sp>
      <p:sp>
        <p:nvSpPr>
          <p:cNvPr id="5" name="Rechteck 4"/>
          <p:cNvSpPr/>
          <p:nvPr/>
        </p:nvSpPr>
        <p:spPr>
          <a:xfrm>
            <a:off x="1843504" y="3180350"/>
            <a:ext cx="6981519" cy="68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0" name="Rechteck 9"/>
          <p:cNvSpPr/>
          <p:nvPr/>
        </p:nvSpPr>
        <p:spPr>
          <a:xfrm>
            <a:off x="1843505" y="4023537"/>
            <a:ext cx="691196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Rechteck 10"/>
          <p:cNvSpPr/>
          <p:nvPr/>
        </p:nvSpPr>
        <p:spPr>
          <a:xfrm>
            <a:off x="1843504" y="4334430"/>
            <a:ext cx="819400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Rechteck 11"/>
          <p:cNvSpPr/>
          <p:nvPr/>
        </p:nvSpPr>
        <p:spPr>
          <a:xfrm>
            <a:off x="1878282" y="5154757"/>
            <a:ext cx="819400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 name="Rechteck 5"/>
          <p:cNvSpPr/>
          <p:nvPr/>
        </p:nvSpPr>
        <p:spPr>
          <a:xfrm>
            <a:off x="8640196" y="3213178"/>
            <a:ext cx="45719" cy="795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Rechteck 12"/>
          <p:cNvSpPr/>
          <p:nvPr/>
        </p:nvSpPr>
        <p:spPr>
          <a:xfrm>
            <a:off x="1865723" y="4369825"/>
            <a:ext cx="45719" cy="795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Rechteck 13"/>
          <p:cNvSpPr/>
          <p:nvPr/>
        </p:nvSpPr>
        <p:spPr>
          <a:xfrm>
            <a:off x="10014012" y="4357289"/>
            <a:ext cx="45719" cy="795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Rechteck 14"/>
          <p:cNvSpPr/>
          <p:nvPr/>
        </p:nvSpPr>
        <p:spPr>
          <a:xfrm>
            <a:off x="1878282" y="3230183"/>
            <a:ext cx="45719" cy="795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3128179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8443-6880-4D68-8FED-0A15D09F304A}"/>
              </a:ext>
            </a:extLst>
          </p:cNvPr>
          <p:cNvSpPr>
            <a:spLocks noGrp="1"/>
          </p:cNvSpPr>
          <p:nvPr>
            <p:ph type="title"/>
          </p:nvPr>
        </p:nvSpPr>
        <p:spPr>
          <a:xfrm>
            <a:off x="3253957" y="4326740"/>
            <a:ext cx="5684106" cy="1325563"/>
          </a:xfrm>
        </p:spPr>
        <p:txBody>
          <a:bodyPr>
            <a:normAutofit/>
          </a:bodyPr>
          <a:lstStyle/>
          <a:p>
            <a:pPr algn="ctr"/>
            <a:r>
              <a:rPr lang="en-US" dirty="0"/>
              <a:t>C. Rhythmic and </a:t>
            </a:r>
            <a:br>
              <a:rPr lang="en-US" dirty="0"/>
            </a:br>
            <a:r>
              <a:rPr lang="en-US" dirty="0"/>
              <a:t>Periodic Patterns (RPPs)</a:t>
            </a:r>
            <a:endParaRPr lang="en-AU" dirty="0"/>
          </a:p>
        </p:txBody>
      </p:sp>
      <p:pic>
        <p:nvPicPr>
          <p:cNvPr id="4" name="Picture 3">
            <a:extLst>
              <a:ext uri="{FF2B5EF4-FFF2-40B4-BE49-F238E27FC236}">
                <a16:creationId xmlns:a16="http://schemas.microsoft.com/office/drawing/2014/main" id="{8D4D1E9F-49EB-4786-BA17-222034031E9B}"/>
              </a:ext>
            </a:extLst>
          </p:cNvPr>
          <p:cNvPicPr>
            <a:picLocks noChangeAspect="1"/>
          </p:cNvPicPr>
          <p:nvPr/>
        </p:nvPicPr>
        <p:blipFill rotWithShape="1">
          <a:blip r:embed="rId2"/>
          <a:srcRect t="12714" r="-1" b="-1"/>
          <a:stretch/>
        </p:blipFill>
        <p:spPr>
          <a:xfrm>
            <a:off x="21" y="10"/>
            <a:ext cx="1481050" cy="6857990"/>
          </a:xfrm>
          <a:prstGeom prst="rect">
            <a:avLst/>
          </a:prstGeom>
          <a:effectLst/>
        </p:spPr>
      </p:pic>
      <p:pic>
        <p:nvPicPr>
          <p:cNvPr id="5" name="Picture 4" descr="A picture containing diagram&#10;&#10;Description automatically generated">
            <a:extLst>
              <a:ext uri="{FF2B5EF4-FFF2-40B4-BE49-F238E27FC236}">
                <a16:creationId xmlns:a16="http://schemas.microsoft.com/office/drawing/2014/main" id="{7A86B6E0-0272-4C71-B0B9-52374E4BB776}"/>
              </a:ext>
            </a:extLst>
          </p:cNvPr>
          <p:cNvPicPr>
            <a:picLocks noChangeAspect="1"/>
          </p:cNvPicPr>
          <p:nvPr/>
        </p:nvPicPr>
        <p:blipFill>
          <a:blip r:embed="rId3" cstate="print">
            <a:alphaModFix amt="81000"/>
            <a:extLst>
              <a:ext uri="{28A0092B-C50C-407E-A947-70E740481C1C}">
                <a14:useLocalDpi xmlns:a14="http://schemas.microsoft.com/office/drawing/2010/main" val="0"/>
              </a:ext>
            </a:extLst>
          </a:blip>
          <a:stretch>
            <a:fillRect/>
          </a:stretch>
        </p:blipFill>
        <p:spPr>
          <a:xfrm>
            <a:off x="4686995" y="1329265"/>
            <a:ext cx="2637705" cy="2751562"/>
          </a:xfrm>
          <a:prstGeom prst="rect">
            <a:avLst/>
          </a:prstGeom>
        </p:spPr>
      </p:pic>
      <p:pic>
        <p:nvPicPr>
          <p:cNvPr id="6" name="Picture 5">
            <a:extLst>
              <a:ext uri="{FF2B5EF4-FFF2-40B4-BE49-F238E27FC236}">
                <a16:creationId xmlns:a16="http://schemas.microsoft.com/office/drawing/2014/main" id="{284FCE42-0C18-49F7-9525-14001C4F7222}"/>
              </a:ext>
            </a:extLst>
          </p:cNvPr>
          <p:cNvPicPr>
            <a:picLocks noChangeAspect="1"/>
          </p:cNvPicPr>
          <p:nvPr/>
        </p:nvPicPr>
        <p:blipFill rotWithShape="1">
          <a:blip r:embed="rId2"/>
          <a:srcRect t="12714" r="-1" b="-1"/>
          <a:stretch/>
        </p:blipFill>
        <p:spPr>
          <a:xfrm>
            <a:off x="10710950" y="10"/>
            <a:ext cx="1481050" cy="6857990"/>
          </a:xfrm>
          <a:prstGeom prst="rect">
            <a:avLst/>
          </a:prstGeom>
          <a:effectLst/>
        </p:spPr>
      </p:pic>
    </p:spTree>
    <p:extLst>
      <p:ext uri="{BB962C8B-B14F-4D97-AF65-F5344CB8AC3E}">
        <p14:creationId xmlns:p14="http://schemas.microsoft.com/office/powerpoint/2010/main" val="2181906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203037-CBDE-4DE3-939B-34ECFD0E0D72}"/>
              </a:ext>
            </a:extLst>
          </p:cNvPr>
          <p:cNvGrpSpPr/>
          <p:nvPr/>
        </p:nvGrpSpPr>
        <p:grpSpPr>
          <a:xfrm>
            <a:off x="156010" y="190795"/>
            <a:ext cx="11497273" cy="6029252"/>
            <a:chOff x="968469" y="1422971"/>
            <a:chExt cx="9679708" cy="4566864"/>
          </a:xfrm>
        </p:grpSpPr>
        <p:pic>
          <p:nvPicPr>
            <p:cNvPr id="3" name="Picture 2">
              <a:extLst>
                <a:ext uri="{FF2B5EF4-FFF2-40B4-BE49-F238E27FC236}">
                  <a16:creationId xmlns:a16="http://schemas.microsoft.com/office/drawing/2014/main" id="{6DCA5122-9CEA-443A-84A6-D69B561ACA5A}"/>
                </a:ext>
              </a:extLst>
            </p:cNvPr>
            <p:cNvPicPr>
              <a:picLocks noChangeAspect="1"/>
            </p:cNvPicPr>
            <p:nvPr/>
          </p:nvPicPr>
          <p:blipFill>
            <a:blip r:embed="rId3"/>
            <a:stretch>
              <a:fillRect/>
            </a:stretch>
          </p:blipFill>
          <p:spPr>
            <a:xfrm>
              <a:off x="968469" y="1422971"/>
              <a:ext cx="9679708" cy="4566864"/>
            </a:xfrm>
            <a:prstGeom prst="rect">
              <a:avLst/>
            </a:prstGeom>
          </p:spPr>
        </p:pic>
        <p:sp>
          <p:nvSpPr>
            <p:cNvPr id="7" name="Rectangle 6">
              <a:extLst>
                <a:ext uri="{FF2B5EF4-FFF2-40B4-BE49-F238E27FC236}">
                  <a16:creationId xmlns:a16="http://schemas.microsoft.com/office/drawing/2014/main" id="{E7B72A20-35AD-4D70-A469-A37E9A1DF517}"/>
                </a:ext>
              </a:extLst>
            </p:cNvPr>
            <p:cNvSpPr/>
            <p:nvPr/>
          </p:nvSpPr>
          <p:spPr>
            <a:xfrm>
              <a:off x="2447753" y="3706403"/>
              <a:ext cx="5702157" cy="6369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E34BC71E-FCD7-43D0-B569-C6020EE9B8EE}"/>
                </a:ext>
              </a:extLst>
            </p:cNvPr>
            <p:cNvSpPr/>
            <p:nvPr/>
          </p:nvSpPr>
          <p:spPr>
            <a:xfrm>
              <a:off x="2447753" y="4580562"/>
              <a:ext cx="6840085" cy="636998"/>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dirty="0">
                <a:solidFill>
                  <a:prstClr val="white"/>
                </a:solidFill>
                <a:latin typeface="Calibri" panose="020F0502020204030204"/>
              </a:endParaRPr>
            </a:p>
          </p:txBody>
        </p:sp>
      </p:grpSp>
      <p:sp>
        <p:nvSpPr>
          <p:cNvPr id="9" name="Textfeld 8"/>
          <p:cNvSpPr txBox="1"/>
          <p:nvPr/>
        </p:nvSpPr>
        <p:spPr>
          <a:xfrm>
            <a:off x="85945" y="6066159"/>
            <a:ext cx="8124452" cy="677108"/>
          </a:xfrm>
          <a:prstGeom prst="rect">
            <a:avLst/>
          </a:prstGeom>
          <a:solidFill>
            <a:schemeClr val="bg1"/>
          </a:solidFill>
        </p:spPr>
        <p:txBody>
          <a:bodyPr wrap="square" rtlCol="0">
            <a:spAutoFit/>
          </a:bodyPr>
          <a:lstStyle/>
          <a:p>
            <a:r>
              <a:rPr lang="de-DE" sz="2400" dirty="0"/>
              <a:t>Unilateral Independant Rhythmic Delta Activity, UIRDA</a:t>
            </a:r>
            <a:endParaRPr lang="de-DE" sz="2000" dirty="0"/>
          </a:p>
          <a:p>
            <a:r>
              <a:rPr lang="de-DE" sz="1400" dirty="0"/>
              <a:t>(Right frontopolar maximum [solid lined box]: 1.5 Hz; Right anterior temporal maximum [dashed box]: 1.0 Hz)</a:t>
            </a:r>
            <a:endParaRPr lang="de-AT" sz="1400" dirty="0"/>
          </a:p>
        </p:txBody>
      </p:sp>
      <p:sp>
        <p:nvSpPr>
          <p:cNvPr id="5" name="Textfeld 4"/>
          <p:cNvSpPr txBox="1"/>
          <p:nvPr/>
        </p:nvSpPr>
        <p:spPr>
          <a:xfrm>
            <a:off x="7521793" y="5960390"/>
            <a:ext cx="4388168" cy="461665"/>
          </a:xfrm>
          <a:prstGeom prst="rect">
            <a:avLst/>
          </a:prstGeom>
          <a:noFill/>
          <a:ln>
            <a:solidFill>
              <a:schemeClr val="tx1"/>
            </a:solidFill>
          </a:ln>
        </p:spPr>
        <p:txBody>
          <a:bodyPr wrap="square" rtlCol="0">
            <a:spAutoFit/>
          </a:bodyPr>
          <a:lstStyle/>
          <a:p>
            <a:r>
              <a:rPr lang="de-DE" sz="1200" dirty="0"/>
              <a:t>Advanced comment: The fast activity is diffuse and NOT time-locked to the RDA, therefore NO plus and NO delta-brush pattern.</a:t>
            </a:r>
            <a:endParaRPr lang="de-AT" sz="1600" dirty="0"/>
          </a:p>
        </p:txBody>
      </p:sp>
    </p:spTree>
    <p:extLst>
      <p:ext uri="{BB962C8B-B14F-4D97-AF65-F5344CB8AC3E}">
        <p14:creationId xmlns:p14="http://schemas.microsoft.com/office/powerpoint/2010/main" val="4104891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close up of a map&#10;&#10;Description automatically generated">
            <a:extLst>
              <a:ext uri="{FF2B5EF4-FFF2-40B4-BE49-F238E27FC236}">
                <a16:creationId xmlns:a16="http://schemas.microsoft.com/office/drawing/2014/main" id="{F53EA28C-4E28-4F50-918C-E1CBEC1163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471"/>
          <a:stretch/>
        </p:blipFill>
        <p:spPr>
          <a:xfrm>
            <a:off x="125967" y="105104"/>
            <a:ext cx="10772405" cy="5934189"/>
          </a:xfrm>
          <a:prstGeom prst="rect">
            <a:avLst/>
          </a:prstGeom>
        </p:spPr>
      </p:pic>
      <p:sp>
        <p:nvSpPr>
          <p:cNvPr id="34" name="Inhaltsplatzhalter 2">
            <a:extLst>
              <a:ext uri="{FF2B5EF4-FFF2-40B4-BE49-F238E27FC236}">
                <a16:creationId xmlns:a16="http://schemas.microsoft.com/office/drawing/2014/main" id="{3396C0C7-206F-4EA6-8B4B-90A9BCFED3F7}"/>
              </a:ext>
            </a:extLst>
          </p:cNvPr>
          <p:cNvSpPr txBox="1">
            <a:spLocks/>
          </p:cNvSpPr>
          <p:nvPr/>
        </p:nvSpPr>
        <p:spPr>
          <a:xfrm>
            <a:off x="319881" y="6281739"/>
            <a:ext cx="10515600" cy="785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What would you call this pattern?</a:t>
            </a:r>
          </a:p>
          <a:p>
            <a:endParaRPr lang="de-AT" dirty="0"/>
          </a:p>
        </p:txBody>
      </p:sp>
    </p:spTree>
    <p:extLst>
      <p:ext uri="{BB962C8B-B14F-4D97-AF65-F5344CB8AC3E}">
        <p14:creationId xmlns:p14="http://schemas.microsoft.com/office/powerpoint/2010/main" val="379363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close up of a map&#10;&#10;Description automatically generated">
            <a:extLst>
              <a:ext uri="{FF2B5EF4-FFF2-40B4-BE49-F238E27FC236}">
                <a16:creationId xmlns:a16="http://schemas.microsoft.com/office/drawing/2014/main" id="{F53EA28C-4E28-4F50-918C-E1CBEC1163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471"/>
          <a:stretch/>
        </p:blipFill>
        <p:spPr>
          <a:xfrm>
            <a:off x="125967" y="105104"/>
            <a:ext cx="10772405" cy="5934189"/>
          </a:xfrm>
          <a:prstGeom prst="rect">
            <a:avLst/>
          </a:prstGeom>
        </p:spPr>
      </p:pic>
      <p:sp>
        <p:nvSpPr>
          <p:cNvPr id="4" name="Textfeld 3"/>
          <p:cNvSpPr txBox="1"/>
          <p:nvPr/>
        </p:nvSpPr>
        <p:spPr>
          <a:xfrm>
            <a:off x="11015330" y="463234"/>
            <a:ext cx="1047238" cy="523220"/>
          </a:xfrm>
          <a:prstGeom prst="rect">
            <a:avLst/>
          </a:prstGeom>
          <a:solidFill>
            <a:schemeClr val="bg1"/>
          </a:solidFill>
          <a:ln>
            <a:solidFill>
              <a:schemeClr val="accent2">
                <a:lumMod val="75000"/>
              </a:schemeClr>
            </a:solidFill>
          </a:ln>
        </p:spPr>
        <p:txBody>
          <a:bodyPr wrap="square" rtlCol="0">
            <a:spAutoFit/>
          </a:bodyPr>
          <a:lstStyle/>
          <a:p>
            <a:pPr algn="ctr"/>
            <a:r>
              <a:rPr lang="de-DE" sz="1400" dirty="0">
                <a:solidFill>
                  <a:schemeClr val="accent2">
                    <a:lumMod val="75000"/>
                  </a:schemeClr>
                </a:solidFill>
              </a:rPr>
              <a:t>12 EDs/10 s</a:t>
            </a:r>
          </a:p>
          <a:p>
            <a:pPr algn="ctr"/>
            <a:r>
              <a:rPr lang="de-DE" sz="1400" dirty="0">
                <a:solidFill>
                  <a:schemeClr val="accent2">
                    <a:lumMod val="75000"/>
                  </a:schemeClr>
                </a:solidFill>
              </a:rPr>
              <a:t> </a:t>
            </a:r>
            <a:r>
              <a:rPr lang="de-DE" sz="1400" dirty="0">
                <a:solidFill>
                  <a:schemeClr val="accent2">
                    <a:lumMod val="75000"/>
                  </a:schemeClr>
                </a:solidFill>
                <a:sym typeface="Wingdings" panose="05000000000000000000" pitchFamily="2" charset="2"/>
              </a:rPr>
              <a:t> </a:t>
            </a:r>
            <a:r>
              <a:rPr lang="de-DE" sz="1400" b="1" dirty="0">
                <a:solidFill>
                  <a:schemeClr val="accent2">
                    <a:lumMod val="75000"/>
                  </a:schemeClr>
                </a:solidFill>
                <a:sym typeface="Wingdings" panose="05000000000000000000" pitchFamily="2" charset="2"/>
              </a:rPr>
              <a:t>1.0 Hz</a:t>
            </a:r>
            <a:endParaRPr lang="de-AT" sz="1400" b="1" dirty="0">
              <a:solidFill>
                <a:schemeClr val="accent2">
                  <a:lumMod val="75000"/>
                </a:schemeClr>
              </a:solidFill>
            </a:endParaRPr>
          </a:p>
        </p:txBody>
      </p:sp>
      <p:sp>
        <p:nvSpPr>
          <p:cNvPr id="5" name="Textfeld 4"/>
          <p:cNvSpPr txBox="1"/>
          <p:nvPr/>
        </p:nvSpPr>
        <p:spPr>
          <a:xfrm>
            <a:off x="11012534" y="2921812"/>
            <a:ext cx="1047238" cy="523220"/>
          </a:xfrm>
          <a:prstGeom prst="rect">
            <a:avLst/>
          </a:prstGeom>
          <a:solidFill>
            <a:schemeClr val="bg1"/>
          </a:solidFill>
          <a:ln>
            <a:solidFill>
              <a:srgbClr val="00B050"/>
            </a:solidFill>
          </a:ln>
        </p:spPr>
        <p:txBody>
          <a:bodyPr wrap="square" rtlCol="0">
            <a:spAutoFit/>
          </a:bodyPr>
          <a:lstStyle/>
          <a:p>
            <a:pPr algn="ctr"/>
            <a:r>
              <a:rPr lang="de-DE" sz="1400" dirty="0">
                <a:solidFill>
                  <a:srgbClr val="00B050"/>
                </a:solidFill>
              </a:rPr>
              <a:t>5 EDs/10 s</a:t>
            </a:r>
          </a:p>
          <a:p>
            <a:pPr algn="ctr"/>
            <a:r>
              <a:rPr lang="de-DE" sz="1400" dirty="0">
                <a:solidFill>
                  <a:srgbClr val="00B050"/>
                </a:solidFill>
              </a:rPr>
              <a:t> </a:t>
            </a:r>
            <a:r>
              <a:rPr lang="de-DE" sz="1400" dirty="0">
                <a:solidFill>
                  <a:srgbClr val="00B050"/>
                </a:solidFill>
                <a:sym typeface="Wingdings" panose="05000000000000000000" pitchFamily="2" charset="2"/>
              </a:rPr>
              <a:t> </a:t>
            </a:r>
            <a:r>
              <a:rPr lang="de-DE" sz="1400" b="1" dirty="0">
                <a:solidFill>
                  <a:srgbClr val="00B050"/>
                </a:solidFill>
                <a:sym typeface="Wingdings" panose="05000000000000000000" pitchFamily="2" charset="2"/>
              </a:rPr>
              <a:t>0.5 Hz</a:t>
            </a:r>
            <a:endParaRPr lang="de-AT" sz="1400" b="1" dirty="0">
              <a:solidFill>
                <a:srgbClr val="00B050"/>
              </a:solidFill>
            </a:endParaRPr>
          </a:p>
        </p:txBody>
      </p:sp>
      <p:sp>
        <p:nvSpPr>
          <p:cNvPr id="7" name="Pfeil nach unten 6"/>
          <p:cNvSpPr/>
          <p:nvPr/>
        </p:nvSpPr>
        <p:spPr>
          <a:xfrm rot="10800000">
            <a:off x="2023986" y="314516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8" name="Pfeil nach unten 7"/>
          <p:cNvSpPr/>
          <p:nvPr/>
        </p:nvSpPr>
        <p:spPr>
          <a:xfrm rot="10800000">
            <a:off x="3225427" y="314516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 name="Pfeil nach unten 8"/>
          <p:cNvSpPr/>
          <p:nvPr/>
        </p:nvSpPr>
        <p:spPr>
          <a:xfrm rot="10800000">
            <a:off x="4313659" y="314516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0" name="Pfeil nach unten 9"/>
          <p:cNvSpPr/>
          <p:nvPr/>
        </p:nvSpPr>
        <p:spPr>
          <a:xfrm rot="10800000">
            <a:off x="5680836" y="314516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Pfeil nach unten 15"/>
          <p:cNvSpPr/>
          <p:nvPr/>
        </p:nvSpPr>
        <p:spPr>
          <a:xfrm rot="10800000">
            <a:off x="7505672" y="314516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Pfeil nach unten 17"/>
          <p:cNvSpPr/>
          <p:nvPr/>
        </p:nvSpPr>
        <p:spPr>
          <a:xfrm rot="10800000">
            <a:off x="1071706"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Pfeil nach unten 18"/>
          <p:cNvSpPr/>
          <p:nvPr/>
        </p:nvSpPr>
        <p:spPr>
          <a:xfrm rot="10800000">
            <a:off x="1693086"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Pfeil nach unten 19"/>
          <p:cNvSpPr/>
          <p:nvPr/>
        </p:nvSpPr>
        <p:spPr>
          <a:xfrm rot="10800000">
            <a:off x="2307651" y="1128015"/>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Pfeil nach unten 20"/>
          <p:cNvSpPr/>
          <p:nvPr/>
        </p:nvSpPr>
        <p:spPr>
          <a:xfrm rot="10800000">
            <a:off x="2944792"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Pfeil nach unten 21"/>
          <p:cNvSpPr/>
          <p:nvPr/>
        </p:nvSpPr>
        <p:spPr>
          <a:xfrm rot="10800000">
            <a:off x="3568532" y="1128015"/>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Pfeil nach unten 22"/>
          <p:cNvSpPr/>
          <p:nvPr/>
        </p:nvSpPr>
        <p:spPr>
          <a:xfrm rot="10800000">
            <a:off x="4192272"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Pfeil nach unten 23"/>
          <p:cNvSpPr/>
          <p:nvPr/>
        </p:nvSpPr>
        <p:spPr>
          <a:xfrm rot="10800000">
            <a:off x="5558881"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Pfeil nach unten 24"/>
          <p:cNvSpPr/>
          <p:nvPr/>
        </p:nvSpPr>
        <p:spPr>
          <a:xfrm rot="10800000">
            <a:off x="4793085"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Pfeil nach unten 25"/>
          <p:cNvSpPr/>
          <p:nvPr/>
        </p:nvSpPr>
        <p:spPr>
          <a:xfrm rot="10800000">
            <a:off x="7657659"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Pfeil nach unten 26"/>
          <p:cNvSpPr/>
          <p:nvPr/>
        </p:nvSpPr>
        <p:spPr>
          <a:xfrm rot="10800000">
            <a:off x="6977478"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Pfeil nach unten 27"/>
          <p:cNvSpPr/>
          <p:nvPr/>
        </p:nvSpPr>
        <p:spPr>
          <a:xfrm rot="10800000">
            <a:off x="6291050" y="1126940"/>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Pfeil nach unten 28"/>
          <p:cNvSpPr/>
          <p:nvPr/>
        </p:nvSpPr>
        <p:spPr>
          <a:xfrm rot="10800000">
            <a:off x="8199706"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Textfeld 29"/>
          <p:cNvSpPr txBox="1"/>
          <p:nvPr/>
        </p:nvSpPr>
        <p:spPr>
          <a:xfrm>
            <a:off x="11015330" y="131819"/>
            <a:ext cx="1047238" cy="307777"/>
          </a:xfrm>
          <a:prstGeom prst="rect">
            <a:avLst/>
          </a:prstGeom>
          <a:solidFill>
            <a:schemeClr val="bg1"/>
          </a:solidFill>
          <a:ln>
            <a:solidFill>
              <a:schemeClr val="accent2">
                <a:lumMod val="75000"/>
              </a:schemeClr>
            </a:solidFill>
          </a:ln>
        </p:spPr>
        <p:txBody>
          <a:bodyPr wrap="square" rtlCol="0">
            <a:spAutoFit/>
          </a:bodyPr>
          <a:lstStyle/>
          <a:p>
            <a:pPr algn="ctr"/>
            <a:r>
              <a:rPr lang="de-DE" sz="1400" dirty="0">
                <a:solidFill>
                  <a:schemeClr val="accent2">
                    <a:lumMod val="75000"/>
                  </a:schemeClr>
                </a:solidFill>
              </a:rPr>
              <a:t>Left frontal</a:t>
            </a:r>
            <a:endParaRPr lang="de-AT" sz="1400" b="1" dirty="0">
              <a:solidFill>
                <a:schemeClr val="accent2">
                  <a:lumMod val="75000"/>
                </a:schemeClr>
              </a:solidFill>
            </a:endParaRPr>
          </a:p>
        </p:txBody>
      </p:sp>
      <p:sp>
        <p:nvSpPr>
          <p:cNvPr id="31" name="Textfeld 30"/>
          <p:cNvSpPr txBox="1"/>
          <p:nvPr/>
        </p:nvSpPr>
        <p:spPr>
          <a:xfrm>
            <a:off x="11012534" y="2575773"/>
            <a:ext cx="1047238" cy="307777"/>
          </a:xfrm>
          <a:prstGeom prst="rect">
            <a:avLst/>
          </a:prstGeom>
          <a:solidFill>
            <a:schemeClr val="bg1"/>
          </a:solidFill>
          <a:ln>
            <a:solidFill>
              <a:srgbClr val="00B050"/>
            </a:solidFill>
          </a:ln>
        </p:spPr>
        <p:txBody>
          <a:bodyPr wrap="square" rtlCol="0">
            <a:spAutoFit/>
          </a:bodyPr>
          <a:lstStyle/>
          <a:p>
            <a:pPr algn="ctr"/>
            <a:r>
              <a:rPr lang="de-DE" sz="1400" dirty="0">
                <a:solidFill>
                  <a:srgbClr val="00B050"/>
                </a:solidFill>
              </a:rPr>
              <a:t>Vertex</a:t>
            </a:r>
            <a:endParaRPr lang="de-AT" sz="1400" b="1" dirty="0">
              <a:solidFill>
                <a:srgbClr val="00B050"/>
              </a:solidFill>
            </a:endParaRPr>
          </a:p>
        </p:txBody>
      </p:sp>
      <p:sp>
        <p:nvSpPr>
          <p:cNvPr id="32" name="Textfeld 31"/>
          <p:cNvSpPr txBox="1"/>
          <p:nvPr/>
        </p:nvSpPr>
        <p:spPr>
          <a:xfrm>
            <a:off x="125967" y="6116417"/>
            <a:ext cx="11610039" cy="677108"/>
          </a:xfrm>
          <a:prstGeom prst="rect">
            <a:avLst/>
          </a:prstGeom>
          <a:solidFill>
            <a:schemeClr val="bg1"/>
          </a:solidFill>
        </p:spPr>
        <p:txBody>
          <a:bodyPr wrap="square" rtlCol="0">
            <a:spAutoFit/>
          </a:bodyPr>
          <a:lstStyle/>
          <a:p>
            <a:r>
              <a:rPr lang="de-DE" sz="2400" dirty="0"/>
              <a:t>Unilateral Independent Periodic Discharges, UIPDs </a:t>
            </a:r>
            <a:endParaRPr lang="de-DE" sz="2000" dirty="0"/>
          </a:p>
          <a:p>
            <a:r>
              <a:rPr lang="de-DE" sz="1400" dirty="0"/>
              <a:t>(orange: maximum left frontal, 1.0 Hz; green: maximum at vertex [Cz], 0.5 Hz)</a:t>
            </a:r>
            <a:endParaRPr lang="de-AT" sz="1400" dirty="0"/>
          </a:p>
        </p:txBody>
      </p:sp>
      <p:sp>
        <p:nvSpPr>
          <p:cNvPr id="3" name="Textfeld 2"/>
          <p:cNvSpPr txBox="1"/>
          <p:nvPr/>
        </p:nvSpPr>
        <p:spPr>
          <a:xfrm>
            <a:off x="7178302" y="4654298"/>
            <a:ext cx="4881470" cy="1384995"/>
          </a:xfrm>
          <a:prstGeom prst="rect">
            <a:avLst/>
          </a:prstGeom>
          <a:solidFill>
            <a:schemeClr val="bg1"/>
          </a:solidFill>
          <a:ln>
            <a:solidFill>
              <a:schemeClr val="accent1">
                <a:lumMod val="75000"/>
              </a:schemeClr>
            </a:solidFill>
          </a:ln>
        </p:spPr>
        <p:txBody>
          <a:bodyPr wrap="square" rtlCol="0">
            <a:spAutoFit/>
          </a:bodyPr>
          <a:lstStyle/>
          <a:p>
            <a:r>
              <a:rPr lang="en-US" sz="1400" dirty="0">
                <a:solidFill>
                  <a:schemeClr val="accent1">
                    <a:lumMod val="75000"/>
                  </a:schemeClr>
                </a:solidFill>
              </a:rPr>
              <a:t>Focal midline patterns can be deemed in the same</a:t>
            </a:r>
          </a:p>
          <a:p>
            <a:r>
              <a:rPr lang="en-US" sz="1400" dirty="0">
                <a:solidFill>
                  <a:schemeClr val="accent1">
                    <a:lumMod val="75000"/>
                  </a:schemeClr>
                </a:solidFill>
              </a:rPr>
              <a:t>hemisphere (ipsilateral) as an independent pattern in either the left or right hemisphere. </a:t>
            </a:r>
          </a:p>
          <a:p>
            <a:r>
              <a:rPr lang="en-US" sz="1400" dirty="0">
                <a:solidFill>
                  <a:schemeClr val="accent1">
                    <a:lumMod val="75000"/>
                  </a:schemeClr>
                </a:solidFill>
              </a:rPr>
              <a:t>For example, PDs at 1 Hz in the left hemisphere occurring simultaneously with independent focal midline PDs at 0.5 Hz would still qualify as unilateral </a:t>
            </a:r>
            <a:r>
              <a:rPr lang="de-AT" sz="1400" dirty="0">
                <a:solidFill>
                  <a:schemeClr val="accent1">
                    <a:lumMod val="75000"/>
                  </a:schemeClr>
                </a:solidFill>
              </a:rPr>
              <a:t>independent periodic discharges.</a:t>
            </a:r>
          </a:p>
        </p:txBody>
      </p:sp>
    </p:spTree>
    <p:extLst>
      <p:ext uri="{BB962C8B-B14F-4D97-AF65-F5344CB8AC3E}">
        <p14:creationId xmlns:p14="http://schemas.microsoft.com/office/powerpoint/2010/main" val="1649752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F8631AA-63E2-4537-A940-313405F49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19" y="-23668"/>
            <a:ext cx="9352548" cy="608657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9721516" y="6123611"/>
            <a:ext cx="2815390" cy="646331"/>
          </a:xfrm>
          <a:prstGeom prst="rect">
            <a:avLst/>
          </a:prstGeom>
          <a:noFill/>
        </p:spPr>
        <p:txBody>
          <a:bodyPr wrap="square" rtlCol="0">
            <a:spAutoFit/>
          </a:bodyPr>
          <a:lstStyle/>
          <a:p>
            <a:r>
              <a:rPr lang="de-DE" i="1" dirty="0"/>
              <a:t>Courtesy of </a:t>
            </a:r>
          </a:p>
          <a:p>
            <a:r>
              <a:rPr lang="de-DE" i="1" dirty="0"/>
              <a:t>Dr. Luis Octavio Caboclo</a:t>
            </a:r>
            <a:endParaRPr lang="de-AT" i="1" dirty="0"/>
          </a:p>
        </p:txBody>
      </p:sp>
      <p:sp>
        <p:nvSpPr>
          <p:cNvPr id="14" name="Text Box 27"/>
          <p:cNvSpPr txBox="1">
            <a:spLocks noChangeArrowheads="1"/>
          </p:cNvSpPr>
          <p:nvPr/>
        </p:nvSpPr>
        <p:spPr bwMode="auto">
          <a:xfrm>
            <a:off x="539789" y="6222258"/>
            <a:ext cx="419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This pattern is best classified as:</a:t>
            </a:r>
          </a:p>
        </p:txBody>
      </p:sp>
      <p:sp>
        <p:nvSpPr>
          <p:cNvPr id="15" name="Rechteck 14"/>
          <p:cNvSpPr/>
          <p:nvPr/>
        </p:nvSpPr>
        <p:spPr>
          <a:xfrm>
            <a:off x="5697416" y="-216877"/>
            <a:ext cx="2321169" cy="433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Rechteck 15"/>
          <p:cNvSpPr/>
          <p:nvPr/>
        </p:nvSpPr>
        <p:spPr>
          <a:xfrm>
            <a:off x="168133" y="-216877"/>
            <a:ext cx="2321169" cy="433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3404149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F8631AA-63E2-4537-A940-313405F49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19" y="-23668"/>
            <a:ext cx="9352548" cy="6086578"/>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56410" y="5965448"/>
            <a:ext cx="9264316" cy="461665"/>
          </a:xfrm>
          <a:prstGeom prst="rect">
            <a:avLst/>
          </a:prstGeom>
          <a:solidFill>
            <a:schemeClr val="bg1"/>
          </a:solidFill>
        </p:spPr>
        <p:txBody>
          <a:bodyPr wrap="square" rtlCol="0">
            <a:spAutoFit/>
          </a:bodyPr>
          <a:lstStyle/>
          <a:p>
            <a:r>
              <a:rPr lang="de-DE" sz="2400" dirty="0"/>
              <a:t>Multifocal Periodic Discharges, MfPDs: 3 independent foci, 1 left, 2 right</a:t>
            </a:r>
          </a:p>
        </p:txBody>
      </p:sp>
      <p:sp>
        <p:nvSpPr>
          <p:cNvPr id="2" name="Textfeld 1"/>
          <p:cNvSpPr txBox="1"/>
          <p:nvPr/>
        </p:nvSpPr>
        <p:spPr>
          <a:xfrm>
            <a:off x="10076867" y="6244892"/>
            <a:ext cx="2815390" cy="523220"/>
          </a:xfrm>
          <a:prstGeom prst="rect">
            <a:avLst/>
          </a:prstGeom>
          <a:noFill/>
        </p:spPr>
        <p:txBody>
          <a:bodyPr wrap="square" rtlCol="0">
            <a:spAutoFit/>
          </a:bodyPr>
          <a:lstStyle/>
          <a:p>
            <a:r>
              <a:rPr lang="de-DE" sz="1400" i="1" dirty="0"/>
              <a:t>Courtesy of </a:t>
            </a:r>
          </a:p>
          <a:p>
            <a:r>
              <a:rPr lang="de-DE" sz="1400" i="1" dirty="0"/>
              <a:t>Dr. Luis Octavio Caboclo</a:t>
            </a:r>
            <a:endParaRPr lang="de-AT" sz="1400" i="1" dirty="0"/>
          </a:p>
        </p:txBody>
      </p:sp>
      <p:sp>
        <p:nvSpPr>
          <p:cNvPr id="7" name="Textfeld 6"/>
          <p:cNvSpPr txBox="1"/>
          <p:nvPr/>
        </p:nvSpPr>
        <p:spPr>
          <a:xfrm>
            <a:off x="10221244" y="745543"/>
            <a:ext cx="1858458" cy="307777"/>
          </a:xfrm>
          <a:prstGeom prst="rect">
            <a:avLst/>
          </a:prstGeom>
          <a:solidFill>
            <a:schemeClr val="bg1"/>
          </a:solidFill>
          <a:ln>
            <a:solidFill>
              <a:schemeClr val="accent2">
                <a:lumMod val="75000"/>
              </a:schemeClr>
            </a:solidFill>
          </a:ln>
        </p:spPr>
        <p:txBody>
          <a:bodyPr wrap="square" rtlCol="0">
            <a:spAutoFit/>
          </a:bodyPr>
          <a:lstStyle/>
          <a:p>
            <a:pPr algn="ctr"/>
            <a:r>
              <a:rPr lang="de-DE" sz="1400" dirty="0">
                <a:solidFill>
                  <a:schemeClr val="accent2">
                    <a:lumMod val="75000"/>
                  </a:schemeClr>
                </a:solidFill>
              </a:rPr>
              <a:t>Left frontal, ~1 Hz</a:t>
            </a:r>
            <a:endParaRPr lang="de-AT" sz="1400" b="1" dirty="0">
              <a:solidFill>
                <a:schemeClr val="accent2">
                  <a:lumMod val="75000"/>
                </a:schemeClr>
              </a:solidFill>
            </a:endParaRPr>
          </a:p>
        </p:txBody>
      </p:sp>
      <p:sp>
        <p:nvSpPr>
          <p:cNvPr id="10" name="Textfeld 9"/>
          <p:cNvSpPr txBox="1"/>
          <p:nvPr/>
        </p:nvSpPr>
        <p:spPr>
          <a:xfrm>
            <a:off x="10221244" y="2978413"/>
            <a:ext cx="1858459" cy="307777"/>
          </a:xfrm>
          <a:prstGeom prst="rect">
            <a:avLst/>
          </a:prstGeom>
          <a:solidFill>
            <a:schemeClr val="bg1"/>
          </a:solidFill>
          <a:ln>
            <a:solidFill>
              <a:srgbClr val="00B050"/>
            </a:solidFill>
          </a:ln>
        </p:spPr>
        <p:txBody>
          <a:bodyPr wrap="square" rtlCol="0">
            <a:spAutoFit/>
          </a:bodyPr>
          <a:lstStyle/>
          <a:p>
            <a:pPr algn="ctr"/>
            <a:r>
              <a:rPr lang="de-DE" sz="1400" dirty="0">
                <a:solidFill>
                  <a:srgbClr val="00B050"/>
                </a:solidFill>
              </a:rPr>
              <a:t>Right frontal, ~0.5 Hz</a:t>
            </a:r>
            <a:endParaRPr lang="de-AT" sz="1400" b="1" dirty="0">
              <a:solidFill>
                <a:srgbClr val="00B050"/>
              </a:solidFill>
            </a:endParaRPr>
          </a:p>
        </p:txBody>
      </p:sp>
      <p:sp>
        <p:nvSpPr>
          <p:cNvPr id="13" name="Textfeld 12"/>
          <p:cNvSpPr txBox="1"/>
          <p:nvPr/>
        </p:nvSpPr>
        <p:spPr>
          <a:xfrm>
            <a:off x="10221245" y="3531069"/>
            <a:ext cx="1858459" cy="307777"/>
          </a:xfrm>
          <a:prstGeom prst="rect">
            <a:avLst/>
          </a:prstGeom>
          <a:solidFill>
            <a:schemeClr val="bg1"/>
          </a:solidFill>
          <a:ln>
            <a:solidFill>
              <a:srgbClr val="7030A0"/>
            </a:solidFill>
          </a:ln>
        </p:spPr>
        <p:txBody>
          <a:bodyPr wrap="square" rtlCol="0">
            <a:spAutoFit/>
          </a:bodyPr>
          <a:lstStyle/>
          <a:p>
            <a:pPr algn="ctr"/>
            <a:r>
              <a:rPr lang="de-DE" sz="1400" dirty="0">
                <a:solidFill>
                  <a:srgbClr val="7030A0"/>
                </a:solidFill>
              </a:rPr>
              <a:t>Right parietal, ~0.3 Hz</a:t>
            </a:r>
            <a:endParaRPr lang="de-AT" sz="1400" b="1" dirty="0">
              <a:solidFill>
                <a:srgbClr val="7030A0"/>
              </a:solidFill>
            </a:endParaRPr>
          </a:p>
        </p:txBody>
      </p:sp>
      <p:sp>
        <p:nvSpPr>
          <p:cNvPr id="8" name="Rechteck 7"/>
          <p:cNvSpPr/>
          <p:nvPr/>
        </p:nvSpPr>
        <p:spPr>
          <a:xfrm>
            <a:off x="5697416" y="-216877"/>
            <a:ext cx="2321169" cy="433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Rechteck 13"/>
          <p:cNvSpPr/>
          <p:nvPr/>
        </p:nvSpPr>
        <p:spPr>
          <a:xfrm>
            <a:off x="168133" y="-216877"/>
            <a:ext cx="2321169" cy="433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3558129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829338" y="1012786"/>
            <a:ext cx="9845749" cy="5708690"/>
          </a:xfrm>
        </p:spPr>
        <p:txBody>
          <a:bodyPr>
            <a:normAutofit fontScale="92500" lnSpcReduction="10000"/>
          </a:bodyPr>
          <a:lstStyle/>
          <a:p>
            <a:pPr marL="609600" indent="-609600"/>
            <a:r>
              <a:rPr lang="en-US" sz="3900" dirty="0">
                <a:ea typeface="ＭＳ Ｐゴシック"/>
                <a:cs typeface="ＭＳ Ｐゴシック"/>
              </a:rPr>
              <a:t>How often and how long a pattern is present can be described by prevalence and duration:</a:t>
            </a:r>
          </a:p>
          <a:p>
            <a:pPr marL="609600" indent="-609600"/>
            <a:r>
              <a:rPr lang="en-US" sz="3900" u="sng" dirty="0">
                <a:solidFill>
                  <a:srgbClr val="FFC000"/>
                </a:solidFill>
                <a:ea typeface="ＭＳ Ｐゴシック"/>
                <a:cs typeface="ＭＳ Ｐゴシック"/>
              </a:rPr>
              <a:t>Prevalence</a:t>
            </a:r>
            <a:r>
              <a:rPr lang="en-US" sz="3900" dirty="0">
                <a:ea typeface="ＭＳ Ｐゴシック"/>
                <a:cs typeface="ＭＳ Ｐゴシック"/>
              </a:rPr>
              <a:t>: The percent of the record or epoch that includes the pattern, using the following divisions:</a:t>
            </a:r>
          </a:p>
          <a:p>
            <a:pPr marL="1066800" lvl="1" indent="-609600"/>
            <a:r>
              <a:rPr lang="en-US" sz="3500" u="sng" dirty="0">
                <a:solidFill>
                  <a:srgbClr val="00B050"/>
                </a:solidFill>
                <a:ea typeface="ＭＳ Ｐゴシック"/>
              </a:rPr>
              <a:t>&gt;</a:t>
            </a:r>
            <a:r>
              <a:rPr lang="en-US" sz="3500" dirty="0">
                <a:solidFill>
                  <a:srgbClr val="00B050"/>
                </a:solidFill>
                <a:ea typeface="ＭＳ Ｐゴシック"/>
              </a:rPr>
              <a:t>90% 	</a:t>
            </a:r>
            <a:r>
              <a:rPr lang="en-US" altLang="ja-JP" sz="3500" dirty="0">
                <a:solidFill>
                  <a:srgbClr val="00B050"/>
                </a:solidFill>
                <a:ea typeface="ＭＳ Ｐゴシック"/>
              </a:rPr>
              <a:t>Continuous</a:t>
            </a:r>
          </a:p>
          <a:p>
            <a:pPr marL="1066800" lvl="1" indent="-609600"/>
            <a:r>
              <a:rPr lang="en-US" sz="3500" dirty="0">
                <a:solidFill>
                  <a:srgbClr val="00B050"/>
                </a:solidFill>
                <a:ea typeface="ＭＳ Ｐゴシック"/>
              </a:rPr>
              <a:t>50-89% 	</a:t>
            </a:r>
            <a:r>
              <a:rPr lang="en-US" altLang="ja-JP" sz="3500" dirty="0">
                <a:solidFill>
                  <a:srgbClr val="00B050"/>
                </a:solidFill>
                <a:ea typeface="ＭＳ Ｐゴシック"/>
              </a:rPr>
              <a:t>Abundant</a:t>
            </a:r>
          </a:p>
          <a:p>
            <a:pPr marL="1066800" lvl="1" indent="-609600"/>
            <a:r>
              <a:rPr lang="en-US" sz="3500" dirty="0">
                <a:solidFill>
                  <a:srgbClr val="00B050"/>
                </a:solidFill>
                <a:ea typeface="ＭＳ Ｐゴシック"/>
              </a:rPr>
              <a:t>10-49% 	</a:t>
            </a:r>
            <a:r>
              <a:rPr lang="en-US" altLang="ja-JP" sz="3500" dirty="0">
                <a:solidFill>
                  <a:srgbClr val="00B050"/>
                </a:solidFill>
                <a:ea typeface="ＭＳ Ｐゴシック"/>
              </a:rPr>
              <a:t>Frequent</a:t>
            </a:r>
          </a:p>
          <a:p>
            <a:pPr marL="1066800" lvl="1" indent="-609600"/>
            <a:r>
              <a:rPr lang="en-US" sz="3500" dirty="0">
                <a:solidFill>
                  <a:srgbClr val="00B050"/>
                </a:solidFill>
                <a:ea typeface="ＭＳ Ｐゴシック"/>
              </a:rPr>
              <a:t>1-9% of 	</a:t>
            </a:r>
            <a:r>
              <a:rPr lang="en-US" altLang="ja-JP" sz="3500" dirty="0">
                <a:solidFill>
                  <a:srgbClr val="00B050"/>
                </a:solidFill>
                <a:ea typeface="ＭＳ Ｐゴシック"/>
              </a:rPr>
              <a:t>Occasional</a:t>
            </a:r>
          </a:p>
          <a:p>
            <a:pPr marL="1066800" lvl="1" indent="-609600"/>
            <a:r>
              <a:rPr lang="en-US" sz="3500" dirty="0">
                <a:solidFill>
                  <a:srgbClr val="00B050"/>
                </a:solidFill>
                <a:ea typeface="ＭＳ Ｐゴシック"/>
              </a:rPr>
              <a:t>&lt;1% of 	</a:t>
            </a:r>
            <a:r>
              <a:rPr lang="en-US" altLang="ja-JP" sz="3500" dirty="0">
                <a:solidFill>
                  <a:srgbClr val="00B050"/>
                </a:solidFill>
                <a:ea typeface="ＭＳ Ｐゴシック"/>
              </a:rPr>
              <a:t>Rare</a:t>
            </a:r>
          </a:p>
          <a:p>
            <a:pPr marL="1371600" lvl="2" indent="-457200">
              <a:buNone/>
            </a:pPr>
            <a:endParaRPr lang="en-US" sz="1600" dirty="0">
              <a:ea typeface="ＭＳ Ｐゴシック"/>
            </a:endParaRPr>
          </a:p>
          <a:p>
            <a:pPr marL="1371600" lvl="2" indent="-457200">
              <a:buNone/>
            </a:pPr>
            <a:r>
              <a:rPr lang="en-US" sz="1600" dirty="0">
                <a:ea typeface="ＭＳ Ｐゴシック"/>
              </a:rPr>
              <a:t>	</a:t>
            </a:r>
          </a:p>
        </p:txBody>
      </p:sp>
      <p:sp>
        <p:nvSpPr>
          <p:cNvPr id="50180" name="Espace réservé du numéro de diapositive 1"/>
          <p:cNvSpPr>
            <a:spLocks noGrp="1"/>
          </p:cNvSpPr>
          <p:nvPr>
            <p:ph type="sldNum" sz="quarter" idx="12"/>
          </p:nvPr>
        </p:nvSpPr>
        <p:spPr>
          <a:noFill/>
        </p:spPr>
        <p:txBody>
          <a:bodyPr/>
          <a:lstStyle/>
          <a:p>
            <a:pPr>
              <a:defRPr/>
            </a:pPr>
            <a:fld id="{45483498-1058-4B92-B220-7EEDF0271C7D}" type="slidenum">
              <a:rPr lang="en-US" sz="1800" kern="0">
                <a:solidFill>
                  <a:srgbClr val="FFFFFF"/>
                </a:solidFill>
                <a:latin typeface="Arial" pitchFamily="34" charset="0"/>
              </a:rPr>
              <a:pPr>
                <a:defRPr/>
              </a:pPr>
              <a:t>45</a:t>
            </a:fld>
            <a:endParaRPr lang="en-US" sz="1800" kern="0" dirty="0">
              <a:solidFill>
                <a:srgbClr val="FFFFFF"/>
              </a:solidFill>
              <a:latin typeface="Arial" pitchFamily="34" charset="0"/>
            </a:endParaRPr>
          </a:p>
        </p:txBody>
      </p:sp>
      <p:sp>
        <p:nvSpPr>
          <p:cNvPr id="5"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 PREVALENCE</a:t>
            </a:r>
          </a:p>
        </p:txBody>
      </p:sp>
    </p:spTree>
    <p:extLst>
      <p:ext uri="{BB962C8B-B14F-4D97-AF65-F5344CB8AC3E}">
        <p14:creationId xmlns:p14="http://schemas.microsoft.com/office/powerpoint/2010/main" val="1544472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685799" y="1555750"/>
            <a:ext cx="11047165" cy="4800600"/>
          </a:xfrm>
        </p:spPr>
        <p:txBody>
          <a:bodyPr>
            <a:normAutofit/>
          </a:bodyPr>
          <a:lstStyle/>
          <a:p>
            <a:pPr marL="609600" indent="-609600">
              <a:defRPr/>
            </a:pPr>
            <a:r>
              <a:rPr lang="en-US" sz="3200" dirty="0">
                <a:solidFill>
                  <a:srgbClr val="FFC000"/>
                </a:solidFill>
                <a:ea typeface="ＭＳ Ｐゴシック" charset="-128"/>
              </a:rPr>
              <a:t>Typical duration of pattern</a:t>
            </a:r>
            <a:r>
              <a:rPr lang="en-US" sz="3200" dirty="0">
                <a:ea typeface="ＭＳ Ｐゴシック" charset="-128"/>
              </a:rPr>
              <a:t>: The typical duration of a pattern, using the following divisions: (i.e., how long a pattern typically lasts)</a:t>
            </a:r>
            <a:endParaRPr lang="en-US" sz="3200" dirty="0">
              <a:solidFill>
                <a:srgbClr val="FFC000"/>
              </a:solidFill>
              <a:ea typeface="ＭＳ Ｐゴシック" charset="-128"/>
            </a:endParaRPr>
          </a:p>
          <a:p>
            <a:pPr marL="1066800" lvl="1" indent="-609600">
              <a:defRPr/>
            </a:pPr>
            <a:r>
              <a:rPr lang="en-US" sz="3200" u="sng" dirty="0">
                <a:solidFill>
                  <a:srgbClr val="00B050"/>
                </a:solidFill>
                <a:ea typeface="ＭＳ Ｐゴシック" charset="-128"/>
              </a:rPr>
              <a:t>&gt;</a:t>
            </a:r>
            <a:r>
              <a:rPr lang="en-US" sz="3200" dirty="0">
                <a:solidFill>
                  <a:srgbClr val="00B050"/>
                </a:solidFill>
                <a:ea typeface="ＭＳ Ｐゴシック" charset="-128"/>
              </a:rPr>
              <a:t>1 hour 		</a:t>
            </a:r>
            <a:r>
              <a:rPr lang="en-US" altLang="ja-JP" sz="3200" dirty="0">
                <a:solidFill>
                  <a:srgbClr val="00B050"/>
                </a:solidFill>
                <a:ea typeface="ＭＳ Ｐゴシック" charset="-128"/>
              </a:rPr>
              <a:t>Very long</a:t>
            </a:r>
          </a:p>
          <a:p>
            <a:pPr marL="1066800" lvl="1" indent="-609600">
              <a:defRPr/>
            </a:pPr>
            <a:r>
              <a:rPr lang="en-US" sz="3200" dirty="0">
                <a:solidFill>
                  <a:schemeClr val="accent4">
                    <a:lumMod val="75000"/>
                  </a:schemeClr>
                </a:solidFill>
                <a:ea typeface="ＭＳ Ｐゴシック" charset="-128"/>
              </a:rPr>
              <a:t>10-</a:t>
            </a:r>
            <a:r>
              <a:rPr lang="en-US" sz="3200" dirty="0">
                <a:solidFill>
                  <a:srgbClr val="00B050"/>
                </a:solidFill>
                <a:ea typeface="ＭＳ Ｐゴシック" charset="-128"/>
              </a:rPr>
              <a:t>59 min 	</a:t>
            </a:r>
            <a:r>
              <a:rPr lang="en-US" altLang="ja-JP" sz="3200" dirty="0">
                <a:solidFill>
                  <a:srgbClr val="00B050"/>
                </a:solidFill>
                <a:ea typeface="ＭＳ Ｐゴシック" charset="-128"/>
              </a:rPr>
              <a:t>Long</a:t>
            </a:r>
            <a:r>
              <a:rPr lang="ja-JP" altLang="en-US" sz="3200" dirty="0">
                <a:solidFill>
                  <a:srgbClr val="00B050"/>
                </a:solidFill>
                <a:ea typeface="ＭＳ Ｐゴシック" charset="-128"/>
              </a:rPr>
              <a:t> </a:t>
            </a:r>
            <a:r>
              <a:rPr lang="en-US" altLang="ja-JP" sz="2000" i="1" dirty="0">
                <a:solidFill>
                  <a:schemeClr val="accent4">
                    <a:lumMod val="75000"/>
                  </a:schemeClr>
                </a:solidFill>
                <a:ea typeface="ＭＳ Ｐゴシック" charset="-128"/>
              </a:rPr>
              <a:t>[2021 revision, to match ILAE def’n of status 				        	epilepticus that is not convulsive (10 min)]</a:t>
            </a:r>
          </a:p>
          <a:p>
            <a:pPr marL="1066800" lvl="1" indent="-609600">
              <a:defRPr/>
            </a:pPr>
            <a:r>
              <a:rPr lang="en-US" sz="3200" dirty="0">
                <a:solidFill>
                  <a:srgbClr val="00B050"/>
                </a:solidFill>
                <a:ea typeface="ＭＳ Ｐゴシック" charset="-128"/>
              </a:rPr>
              <a:t>1-</a:t>
            </a:r>
            <a:r>
              <a:rPr lang="en-US" sz="3200" dirty="0">
                <a:solidFill>
                  <a:schemeClr val="accent4">
                    <a:lumMod val="75000"/>
                  </a:schemeClr>
                </a:solidFill>
                <a:ea typeface="ＭＳ Ｐゴシック" charset="-128"/>
              </a:rPr>
              <a:t>9.9</a:t>
            </a:r>
            <a:r>
              <a:rPr lang="en-US" sz="3200" dirty="0">
                <a:solidFill>
                  <a:srgbClr val="66FF33"/>
                </a:solidFill>
                <a:ea typeface="ＭＳ Ｐゴシック" charset="-128"/>
              </a:rPr>
              <a:t> </a:t>
            </a:r>
            <a:r>
              <a:rPr lang="en-US" sz="3200" dirty="0">
                <a:solidFill>
                  <a:srgbClr val="00B050"/>
                </a:solidFill>
                <a:ea typeface="ＭＳ Ｐゴシック" charset="-128"/>
              </a:rPr>
              <a:t>min 		</a:t>
            </a:r>
            <a:r>
              <a:rPr lang="en-US" altLang="ja-JP" sz="3200" dirty="0">
                <a:solidFill>
                  <a:srgbClr val="00B050"/>
                </a:solidFill>
                <a:ea typeface="ＭＳ Ｐゴシック" charset="-128"/>
              </a:rPr>
              <a:t>Intermediate duration</a:t>
            </a:r>
          </a:p>
          <a:p>
            <a:pPr marL="1066800" lvl="1" indent="-609600">
              <a:defRPr/>
            </a:pPr>
            <a:r>
              <a:rPr lang="en-US" sz="3200" dirty="0">
                <a:solidFill>
                  <a:srgbClr val="00B050"/>
                </a:solidFill>
                <a:ea typeface="ＭＳ Ｐゴシック" charset="-128"/>
              </a:rPr>
              <a:t>10-59 sec 		</a:t>
            </a:r>
            <a:r>
              <a:rPr lang="en-US" altLang="ja-JP" sz="3200" dirty="0">
                <a:solidFill>
                  <a:srgbClr val="00B050"/>
                </a:solidFill>
                <a:ea typeface="ＭＳ Ｐゴシック" charset="-128"/>
              </a:rPr>
              <a:t>Brief</a:t>
            </a:r>
          </a:p>
          <a:p>
            <a:pPr marL="1066800" lvl="1" indent="-609600">
              <a:defRPr/>
            </a:pPr>
            <a:r>
              <a:rPr lang="en-US" sz="3200" dirty="0">
                <a:solidFill>
                  <a:srgbClr val="00B050"/>
                </a:solidFill>
                <a:ea typeface="ＭＳ Ｐゴシック" charset="-128"/>
              </a:rPr>
              <a:t>&lt;10 sec 		</a:t>
            </a:r>
            <a:r>
              <a:rPr lang="en-US" altLang="ja-JP" sz="3200" dirty="0">
                <a:solidFill>
                  <a:srgbClr val="00B050"/>
                </a:solidFill>
                <a:ea typeface="ＭＳ Ｐゴシック" charset="-128"/>
              </a:rPr>
              <a:t>Very brief</a:t>
            </a:r>
            <a:endParaRPr lang="nl-BE" altLang="ja-JP" sz="3200" dirty="0">
              <a:solidFill>
                <a:srgbClr val="66FF33"/>
              </a:solidFill>
              <a:ea typeface="ＭＳ Ｐゴシック" charset="-128"/>
            </a:endParaRPr>
          </a:p>
          <a:p>
            <a:pPr marL="914400" lvl="2" indent="0">
              <a:buNone/>
              <a:defRPr/>
            </a:pPr>
            <a:endParaRPr lang="en-US" sz="2800" dirty="0">
              <a:ea typeface="ＭＳ Ｐゴシック" charset="-128"/>
            </a:endParaRPr>
          </a:p>
        </p:txBody>
      </p:sp>
      <p:sp>
        <p:nvSpPr>
          <p:cNvPr id="51204" name="Espace réservé du numéro de diapositive 1"/>
          <p:cNvSpPr>
            <a:spLocks noGrp="1"/>
          </p:cNvSpPr>
          <p:nvPr>
            <p:ph type="sldNum" sz="quarter" idx="12"/>
          </p:nvPr>
        </p:nvSpPr>
        <p:spPr>
          <a:noFill/>
        </p:spPr>
        <p:txBody>
          <a:bodyPr/>
          <a:lstStyle/>
          <a:p>
            <a:pPr>
              <a:defRPr/>
            </a:pPr>
            <a:fld id="{6E1DF021-F8B9-42B5-B1EC-D51162556450}" type="slidenum">
              <a:rPr lang="en-US" sz="1800" kern="0">
                <a:solidFill>
                  <a:srgbClr val="FFFFFF"/>
                </a:solidFill>
                <a:latin typeface="Arial" pitchFamily="34" charset="0"/>
              </a:rPr>
              <a:pPr>
                <a:defRPr/>
              </a:pPr>
              <a:t>46</a:t>
            </a:fld>
            <a:endParaRPr lang="en-US" sz="1800" kern="0" dirty="0">
              <a:solidFill>
                <a:srgbClr val="FFFFFF"/>
              </a:solidFill>
              <a:latin typeface="Arial" pitchFamily="34" charset="0"/>
            </a:endParaRPr>
          </a:p>
        </p:txBody>
      </p:sp>
      <p:sp>
        <p:nvSpPr>
          <p:cNvPr id="5"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 DURATION</a:t>
            </a:r>
          </a:p>
        </p:txBody>
      </p:sp>
    </p:spTree>
    <p:extLst>
      <p:ext uri="{BB962C8B-B14F-4D97-AF65-F5344CB8AC3E}">
        <p14:creationId xmlns:p14="http://schemas.microsoft.com/office/powerpoint/2010/main" val="2045349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645928" y="1013380"/>
            <a:ext cx="11390562" cy="5410200"/>
          </a:xfrm>
        </p:spPr>
        <p:txBody>
          <a:bodyPr>
            <a:noAutofit/>
          </a:bodyPr>
          <a:lstStyle/>
          <a:p>
            <a:pPr>
              <a:lnSpc>
                <a:spcPct val="80000"/>
              </a:lnSpc>
              <a:defRPr/>
            </a:pPr>
            <a:r>
              <a:rPr lang="en-US" sz="3200" dirty="0"/>
              <a:t>The Plus modifier refers to additional features that render the pattern more ictal-appearing than the same pattern without the plus. The Plus modifier can be characterized as:</a:t>
            </a:r>
            <a:endParaRPr lang="en-US" sz="700" b="1" dirty="0">
              <a:solidFill>
                <a:srgbClr val="FF3300"/>
              </a:solidFill>
            </a:endParaRPr>
          </a:p>
          <a:p>
            <a:pPr lvl="1" eaLnBrk="1" hangingPunct="1">
              <a:lnSpc>
                <a:spcPct val="80000"/>
              </a:lnSpc>
              <a:defRPr/>
            </a:pPr>
            <a:r>
              <a:rPr lang="en-US" sz="3200" dirty="0">
                <a:solidFill>
                  <a:srgbClr val="00B050"/>
                </a:solidFill>
              </a:rPr>
              <a:t>+F</a:t>
            </a:r>
            <a:r>
              <a:rPr lang="en-US" sz="3200" dirty="0"/>
              <a:t>	superimposed </a:t>
            </a:r>
            <a:r>
              <a:rPr lang="en-US" sz="3200" dirty="0">
                <a:solidFill>
                  <a:schemeClr val="accent4">
                    <a:lumMod val="75000"/>
                  </a:schemeClr>
                </a:solidFill>
              </a:rPr>
              <a:t>fast activity </a:t>
            </a:r>
          </a:p>
          <a:p>
            <a:pPr marL="457200" lvl="1" indent="0" eaLnBrk="1" hangingPunct="1">
              <a:lnSpc>
                <a:spcPct val="80000"/>
              </a:lnSpc>
              <a:buNone/>
              <a:defRPr/>
            </a:pPr>
            <a:r>
              <a:rPr lang="en-US" sz="3200" dirty="0">
                <a:solidFill>
                  <a:schemeClr val="accent4">
                    <a:lumMod val="75000"/>
                  </a:schemeClr>
                </a:solidFill>
              </a:rPr>
              <a:t>			</a:t>
            </a:r>
            <a:r>
              <a:rPr lang="en-US" sz="3200" dirty="0"/>
              <a:t>(theta or faster; for </a:t>
            </a:r>
            <a:r>
              <a:rPr lang="en-US" sz="3200" dirty="0">
                <a:solidFill>
                  <a:srgbClr val="00B050"/>
                </a:solidFill>
              </a:rPr>
              <a:t>PDs </a:t>
            </a:r>
            <a:r>
              <a:rPr lang="en-US" sz="3200" dirty="0"/>
              <a:t>or </a:t>
            </a:r>
            <a:r>
              <a:rPr lang="en-US" sz="3200" dirty="0">
                <a:solidFill>
                  <a:srgbClr val="00B050"/>
                </a:solidFill>
              </a:rPr>
              <a:t>RDA</a:t>
            </a:r>
            <a:r>
              <a:rPr lang="en-US" sz="3200" dirty="0"/>
              <a:t>)</a:t>
            </a:r>
          </a:p>
          <a:p>
            <a:pPr lvl="1" eaLnBrk="1" hangingPunct="1">
              <a:lnSpc>
                <a:spcPct val="80000"/>
              </a:lnSpc>
              <a:defRPr/>
            </a:pPr>
            <a:r>
              <a:rPr lang="en-US" sz="3200" dirty="0">
                <a:solidFill>
                  <a:srgbClr val="00B050"/>
                </a:solidFill>
              </a:rPr>
              <a:t>+R</a:t>
            </a:r>
            <a:r>
              <a:rPr lang="en-US" sz="3200" dirty="0"/>
              <a:t>	superimposed </a:t>
            </a:r>
            <a:r>
              <a:rPr lang="en-US" sz="3200" dirty="0">
                <a:solidFill>
                  <a:schemeClr val="accent4">
                    <a:lumMod val="75000"/>
                  </a:schemeClr>
                </a:solidFill>
              </a:rPr>
              <a:t>rhythmic</a:t>
            </a:r>
            <a:r>
              <a:rPr lang="en-US" sz="3200" dirty="0"/>
              <a:t> or </a:t>
            </a:r>
            <a:r>
              <a:rPr lang="en-US" sz="3200" dirty="0">
                <a:solidFill>
                  <a:schemeClr val="accent4">
                    <a:lumMod val="75000"/>
                  </a:schemeClr>
                </a:solidFill>
              </a:rPr>
              <a:t>quasi rhythmic delta 					activity</a:t>
            </a:r>
            <a:r>
              <a:rPr lang="en-US" sz="3200" dirty="0">
                <a:solidFill>
                  <a:srgbClr val="FFFF00"/>
                </a:solidFill>
              </a:rPr>
              <a:t> </a:t>
            </a:r>
            <a:r>
              <a:rPr lang="en-US" sz="3200" dirty="0"/>
              <a:t>(for </a:t>
            </a:r>
            <a:r>
              <a:rPr lang="en-US" sz="3200" dirty="0">
                <a:solidFill>
                  <a:srgbClr val="00B050"/>
                </a:solidFill>
              </a:rPr>
              <a:t>PDs</a:t>
            </a:r>
            <a:r>
              <a:rPr lang="en-US" sz="3200" dirty="0"/>
              <a:t> only)</a:t>
            </a:r>
          </a:p>
          <a:p>
            <a:pPr lvl="1">
              <a:lnSpc>
                <a:spcPct val="80000"/>
              </a:lnSpc>
              <a:defRPr/>
            </a:pPr>
            <a:r>
              <a:rPr lang="en-US" sz="3200" dirty="0">
                <a:solidFill>
                  <a:srgbClr val="00B050"/>
                </a:solidFill>
              </a:rPr>
              <a:t>+S</a:t>
            </a:r>
            <a:r>
              <a:rPr lang="en-US" sz="3200" dirty="0"/>
              <a:t>	superimposed </a:t>
            </a:r>
            <a:r>
              <a:rPr lang="en-US" sz="3200" dirty="0">
                <a:solidFill>
                  <a:schemeClr val="accent4">
                    <a:lumMod val="75000"/>
                  </a:schemeClr>
                </a:solidFill>
              </a:rPr>
              <a:t>sharp waves/spikes </a:t>
            </a:r>
            <a:r>
              <a:rPr lang="en-US" sz="2000" dirty="0"/>
              <a:t>(at least &gt;1/10s but not periodic 			and not spike-and-wave, SW) </a:t>
            </a:r>
            <a:r>
              <a:rPr lang="en-US" sz="3200" dirty="0"/>
              <a:t>or </a:t>
            </a:r>
            <a:r>
              <a:rPr lang="en-US" sz="3200" dirty="0">
                <a:solidFill>
                  <a:schemeClr val="accent4">
                    <a:lumMod val="75000"/>
                  </a:schemeClr>
                </a:solidFill>
              </a:rPr>
              <a:t>sharply contoured </a:t>
            </a:r>
            <a:r>
              <a:rPr lang="en-US" sz="3200" dirty="0"/>
              <a:t>(for </a:t>
            </a:r>
            <a:r>
              <a:rPr lang="en-US" sz="3200" dirty="0">
                <a:solidFill>
                  <a:srgbClr val="00B050"/>
                </a:solidFill>
              </a:rPr>
              <a:t>RDA</a:t>
            </a:r>
            <a:r>
              <a:rPr lang="en-US" sz="3200" dirty="0"/>
              <a:t> only)</a:t>
            </a:r>
          </a:p>
          <a:p>
            <a:pPr lvl="1">
              <a:lnSpc>
                <a:spcPct val="80000"/>
              </a:lnSpc>
              <a:defRPr/>
            </a:pPr>
            <a:r>
              <a:rPr lang="en-US" sz="3200" dirty="0">
                <a:solidFill>
                  <a:srgbClr val="00B050"/>
                </a:solidFill>
              </a:rPr>
              <a:t>+FR</a:t>
            </a:r>
            <a:r>
              <a:rPr lang="en-US" sz="2600" dirty="0"/>
              <a:t>	</a:t>
            </a:r>
            <a:r>
              <a:rPr lang="en-US" sz="3200" dirty="0"/>
              <a:t>if both subtypes apply (for </a:t>
            </a:r>
            <a:r>
              <a:rPr lang="en-US" sz="3200" dirty="0">
                <a:solidFill>
                  <a:srgbClr val="00B050"/>
                </a:solidFill>
              </a:rPr>
              <a:t>PDs</a:t>
            </a:r>
            <a:r>
              <a:rPr lang="en-US" sz="3200" dirty="0"/>
              <a:t> only)</a:t>
            </a:r>
          </a:p>
          <a:p>
            <a:pPr lvl="1">
              <a:lnSpc>
                <a:spcPct val="80000"/>
              </a:lnSpc>
              <a:defRPr/>
            </a:pPr>
            <a:r>
              <a:rPr lang="en-US" sz="3200" dirty="0">
                <a:solidFill>
                  <a:srgbClr val="00B050"/>
                </a:solidFill>
              </a:rPr>
              <a:t>+FS</a:t>
            </a:r>
            <a:r>
              <a:rPr lang="en-US" sz="3200" dirty="0"/>
              <a:t>	if both subtypes apply (for </a:t>
            </a:r>
            <a:r>
              <a:rPr lang="en-US" sz="3200" dirty="0">
                <a:solidFill>
                  <a:srgbClr val="00B050"/>
                </a:solidFill>
              </a:rPr>
              <a:t>RDA</a:t>
            </a:r>
            <a:r>
              <a:rPr lang="en-US" sz="3200" dirty="0"/>
              <a:t> only) </a:t>
            </a:r>
          </a:p>
          <a:p>
            <a:pPr lvl="1">
              <a:lnSpc>
                <a:spcPct val="80000"/>
              </a:lnSpc>
              <a:defRPr/>
            </a:pPr>
            <a:endParaRPr lang="en-US" sz="3600" dirty="0"/>
          </a:p>
          <a:p>
            <a:pPr marL="457200" lvl="1" indent="0" eaLnBrk="1" hangingPunct="1">
              <a:lnSpc>
                <a:spcPct val="80000"/>
              </a:lnSpc>
              <a:buNone/>
              <a:defRPr/>
            </a:pPr>
            <a:r>
              <a:rPr lang="en-US" sz="3600" dirty="0">
                <a:solidFill>
                  <a:srgbClr val="FFFF00"/>
                </a:solidFill>
              </a:rPr>
              <a:t>			</a:t>
            </a:r>
            <a:endParaRPr lang="en-US" dirty="0"/>
          </a:p>
        </p:txBody>
      </p:sp>
      <p:sp>
        <p:nvSpPr>
          <p:cNvPr id="5"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t>“PLUS” MODIFIER</a:t>
            </a:r>
          </a:p>
        </p:txBody>
      </p:sp>
    </p:spTree>
    <p:extLst>
      <p:ext uri="{BB962C8B-B14F-4D97-AF65-F5344CB8AC3E}">
        <p14:creationId xmlns:p14="http://schemas.microsoft.com/office/powerpoint/2010/main" val="10311201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feld 158"/>
          <p:cNvSpPr txBox="1"/>
          <p:nvPr/>
        </p:nvSpPr>
        <p:spPr>
          <a:xfrm rot="16200000">
            <a:off x="913374" y="2241651"/>
            <a:ext cx="2063122" cy="338554"/>
          </a:xfrm>
          <a:prstGeom prst="rect">
            <a:avLst/>
          </a:prstGeom>
          <a:noFill/>
          <a:ln>
            <a:solidFill>
              <a:schemeClr val="tx1"/>
            </a:solidFill>
          </a:ln>
        </p:spPr>
        <p:txBody>
          <a:bodyPr wrap="square" rtlCol="0">
            <a:spAutoFit/>
          </a:bodyPr>
          <a:lstStyle/>
          <a:p>
            <a:pPr algn="ctr"/>
            <a:r>
              <a:rPr lang="de-DE" sz="1600" dirty="0"/>
              <a:t>Longitudinal bipolar </a:t>
            </a:r>
            <a:endParaRPr lang="de-AT" sz="1600" dirty="0"/>
          </a:p>
        </p:txBody>
      </p:sp>
      <p:sp>
        <p:nvSpPr>
          <p:cNvPr id="404" name="Textfeld 403"/>
          <p:cNvSpPr txBox="1"/>
          <p:nvPr/>
        </p:nvSpPr>
        <p:spPr>
          <a:xfrm>
            <a:off x="8076032" y="1647496"/>
            <a:ext cx="1806560" cy="461665"/>
          </a:xfrm>
          <a:prstGeom prst="rect">
            <a:avLst/>
          </a:prstGeom>
          <a:noFill/>
          <a:ln w="28575">
            <a:solidFill>
              <a:schemeClr val="bg1"/>
            </a:solidFill>
          </a:ln>
        </p:spPr>
        <p:txBody>
          <a:bodyPr wrap="square" rtlCol="0">
            <a:spAutoFit/>
          </a:bodyPr>
          <a:lstStyle/>
          <a:p>
            <a:r>
              <a:rPr lang="de-DE" sz="1200" dirty="0"/>
              <a:t>fast activity associated with each discharge</a:t>
            </a:r>
            <a:endParaRPr lang="de-AT" sz="1200" dirty="0"/>
          </a:p>
        </p:txBody>
      </p:sp>
      <p:sp>
        <p:nvSpPr>
          <p:cNvPr id="299" name="Textfeld 298"/>
          <p:cNvSpPr txBox="1"/>
          <p:nvPr/>
        </p:nvSpPr>
        <p:spPr>
          <a:xfrm>
            <a:off x="2124491" y="986752"/>
            <a:ext cx="2221461" cy="338554"/>
          </a:xfrm>
          <a:prstGeom prst="rect">
            <a:avLst/>
          </a:prstGeom>
          <a:noFill/>
        </p:spPr>
        <p:txBody>
          <a:bodyPr wrap="square" rtlCol="0">
            <a:spAutoFit/>
          </a:bodyPr>
          <a:lstStyle/>
          <a:p>
            <a:r>
              <a:rPr lang="de-DE" sz="1600" b="1" dirty="0"/>
              <a:t>EXAMPLE  A: PDs+F </a:t>
            </a:r>
            <a:endParaRPr lang="de-AT" sz="1600" b="1" dirty="0"/>
          </a:p>
        </p:txBody>
      </p:sp>
      <p:cxnSp>
        <p:nvCxnSpPr>
          <p:cNvPr id="5" name="Gerader Verbinder 4"/>
          <p:cNvCxnSpPr/>
          <p:nvPr/>
        </p:nvCxnSpPr>
        <p:spPr>
          <a:xfrm>
            <a:off x="3211723" y="1700606"/>
            <a:ext cx="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6" name="Gerader Verbinder 185"/>
          <p:cNvCxnSpPr/>
          <p:nvPr/>
        </p:nvCxnSpPr>
        <p:spPr>
          <a:xfrm>
            <a:off x="4242820" y="1698168"/>
            <a:ext cx="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2" name="Gerader Verbinder 291"/>
          <p:cNvCxnSpPr/>
          <p:nvPr/>
        </p:nvCxnSpPr>
        <p:spPr>
          <a:xfrm>
            <a:off x="6083844" y="1724014"/>
            <a:ext cx="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5" name="Gerader Verbinder 344"/>
          <p:cNvCxnSpPr/>
          <p:nvPr/>
        </p:nvCxnSpPr>
        <p:spPr>
          <a:xfrm>
            <a:off x="7180349" y="1724014"/>
            <a:ext cx="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Freihandform 11"/>
          <p:cNvSpPr/>
          <p:nvPr/>
        </p:nvSpPr>
        <p:spPr>
          <a:xfrm>
            <a:off x="7932864" y="1379367"/>
            <a:ext cx="664143" cy="49780"/>
          </a:xfrm>
          <a:custGeom>
            <a:avLst/>
            <a:gdLst>
              <a:gd name="connsiteX0" fmla="*/ 0 w 664143"/>
              <a:gd name="connsiteY0" fmla="*/ 48126 h 58575"/>
              <a:gd name="connsiteX1" fmla="*/ 105878 w 664143"/>
              <a:gd name="connsiteY1" fmla="*/ 19250 h 58575"/>
              <a:gd name="connsiteX2" fmla="*/ 173254 w 664143"/>
              <a:gd name="connsiteY2" fmla="*/ 9625 h 58575"/>
              <a:gd name="connsiteX3" fmla="*/ 221381 w 664143"/>
              <a:gd name="connsiteY3" fmla="*/ 0 h 58575"/>
              <a:gd name="connsiteX4" fmla="*/ 259882 w 664143"/>
              <a:gd name="connsiteY4" fmla="*/ 9625 h 58575"/>
              <a:gd name="connsiteX5" fmla="*/ 308008 w 664143"/>
              <a:gd name="connsiteY5" fmla="*/ 28875 h 58575"/>
              <a:gd name="connsiteX6" fmla="*/ 413886 w 664143"/>
              <a:gd name="connsiteY6" fmla="*/ 38501 h 58575"/>
              <a:gd name="connsiteX7" fmla="*/ 471638 w 664143"/>
              <a:gd name="connsiteY7" fmla="*/ 9625 h 58575"/>
              <a:gd name="connsiteX8" fmla="*/ 529389 w 664143"/>
              <a:gd name="connsiteY8" fmla="*/ 19250 h 58575"/>
              <a:gd name="connsiteX9" fmla="*/ 616016 w 664143"/>
              <a:gd name="connsiteY9" fmla="*/ 48126 h 58575"/>
              <a:gd name="connsiteX10" fmla="*/ 644892 w 664143"/>
              <a:gd name="connsiteY10" fmla="*/ 57751 h 58575"/>
              <a:gd name="connsiteX11" fmla="*/ 664143 w 664143"/>
              <a:gd name="connsiteY11" fmla="*/ 28875 h 5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143" h="58575">
                <a:moveTo>
                  <a:pt x="0" y="48126"/>
                </a:moveTo>
                <a:cubicBezTo>
                  <a:pt x="35293" y="38501"/>
                  <a:pt x="70167" y="27186"/>
                  <a:pt x="105878" y="19250"/>
                </a:cubicBezTo>
                <a:cubicBezTo>
                  <a:pt x="128024" y="14329"/>
                  <a:pt x="150876" y="13355"/>
                  <a:pt x="173254" y="9625"/>
                </a:cubicBezTo>
                <a:cubicBezTo>
                  <a:pt x="189391" y="6935"/>
                  <a:pt x="205339" y="3208"/>
                  <a:pt x="221381" y="0"/>
                </a:cubicBezTo>
                <a:cubicBezTo>
                  <a:pt x="234215" y="3208"/>
                  <a:pt x="248875" y="2287"/>
                  <a:pt x="259882" y="9625"/>
                </a:cubicBezTo>
                <a:cubicBezTo>
                  <a:pt x="305492" y="40032"/>
                  <a:pt x="249974" y="48221"/>
                  <a:pt x="308008" y="28875"/>
                </a:cubicBezTo>
                <a:cubicBezTo>
                  <a:pt x="394853" y="50587"/>
                  <a:pt x="359910" y="56492"/>
                  <a:pt x="413886" y="38501"/>
                </a:cubicBezTo>
                <a:cubicBezTo>
                  <a:pt x="428487" y="28767"/>
                  <a:pt x="451712" y="9625"/>
                  <a:pt x="471638" y="9625"/>
                </a:cubicBezTo>
                <a:cubicBezTo>
                  <a:pt x="491154" y="9625"/>
                  <a:pt x="510139" y="16042"/>
                  <a:pt x="529389" y="19250"/>
                </a:cubicBezTo>
                <a:cubicBezTo>
                  <a:pt x="595583" y="63379"/>
                  <a:pt x="565192" y="65067"/>
                  <a:pt x="616016" y="48126"/>
                </a:cubicBezTo>
                <a:cubicBezTo>
                  <a:pt x="625641" y="51334"/>
                  <a:pt x="635472" y="61519"/>
                  <a:pt x="644892" y="57751"/>
                </a:cubicBezTo>
                <a:cubicBezTo>
                  <a:pt x="655633" y="53455"/>
                  <a:pt x="664143" y="28875"/>
                  <a:pt x="664143" y="2887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Freihandform 12"/>
          <p:cNvSpPr/>
          <p:nvPr/>
        </p:nvSpPr>
        <p:spPr>
          <a:xfrm>
            <a:off x="8601405" y="1354972"/>
            <a:ext cx="1291282" cy="73621"/>
          </a:xfrm>
          <a:custGeom>
            <a:avLst/>
            <a:gdLst>
              <a:gd name="connsiteX0" fmla="*/ 0 w 1291282"/>
              <a:gd name="connsiteY0" fmla="*/ 86627 h 86627"/>
              <a:gd name="connsiteX1" fmla="*/ 182880 w 1291282"/>
              <a:gd name="connsiteY1" fmla="*/ 38501 h 86627"/>
              <a:gd name="connsiteX2" fmla="*/ 202130 w 1291282"/>
              <a:gd name="connsiteY2" fmla="*/ 67376 h 86627"/>
              <a:gd name="connsiteX3" fmla="*/ 240631 w 1291282"/>
              <a:gd name="connsiteY3" fmla="*/ 57751 h 86627"/>
              <a:gd name="connsiteX4" fmla="*/ 259882 w 1291282"/>
              <a:gd name="connsiteY4" fmla="*/ 28875 h 86627"/>
              <a:gd name="connsiteX5" fmla="*/ 346509 w 1291282"/>
              <a:gd name="connsiteY5" fmla="*/ 38501 h 86627"/>
              <a:gd name="connsiteX6" fmla="*/ 481263 w 1291282"/>
              <a:gd name="connsiteY6" fmla="*/ 19250 h 86627"/>
              <a:gd name="connsiteX7" fmla="*/ 510139 w 1291282"/>
              <a:gd name="connsiteY7" fmla="*/ 0 h 86627"/>
              <a:gd name="connsiteX8" fmla="*/ 558265 w 1291282"/>
              <a:gd name="connsiteY8" fmla="*/ 9625 h 86627"/>
              <a:gd name="connsiteX9" fmla="*/ 587141 w 1291282"/>
              <a:gd name="connsiteY9" fmla="*/ 19250 h 86627"/>
              <a:gd name="connsiteX10" fmla="*/ 693019 w 1291282"/>
              <a:gd name="connsiteY10" fmla="*/ 38501 h 86627"/>
              <a:gd name="connsiteX11" fmla="*/ 750770 w 1291282"/>
              <a:gd name="connsiteY11" fmla="*/ 28875 h 86627"/>
              <a:gd name="connsiteX12" fmla="*/ 779646 w 1291282"/>
              <a:gd name="connsiteY12" fmla="*/ 19250 h 86627"/>
              <a:gd name="connsiteX13" fmla="*/ 837397 w 1291282"/>
              <a:gd name="connsiteY13" fmla="*/ 57751 h 86627"/>
              <a:gd name="connsiteX14" fmla="*/ 904774 w 1291282"/>
              <a:gd name="connsiteY14" fmla="*/ 28875 h 86627"/>
              <a:gd name="connsiteX15" fmla="*/ 924025 w 1291282"/>
              <a:gd name="connsiteY15" fmla="*/ 57751 h 86627"/>
              <a:gd name="connsiteX16" fmla="*/ 952901 w 1291282"/>
              <a:gd name="connsiteY16" fmla="*/ 67376 h 86627"/>
              <a:gd name="connsiteX17" fmla="*/ 1058779 w 1291282"/>
              <a:gd name="connsiteY17" fmla="*/ 57751 h 86627"/>
              <a:gd name="connsiteX18" fmla="*/ 1135781 w 1291282"/>
              <a:gd name="connsiteY18" fmla="*/ 57751 h 86627"/>
              <a:gd name="connsiteX19" fmla="*/ 1155031 w 1291282"/>
              <a:gd name="connsiteY19" fmla="*/ 9625 h 86627"/>
              <a:gd name="connsiteX20" fmla="*/ 1183907 w 1291282"/>
              <a:gd name="connsiteY20" fmla="*/ 19250 h 86627"/>
              <a:gd name="connsiteX21" fmla="*/ 1203157 w 1291282"/>
              <a:gd name="connsiteY21" fmla="*/ 48126 h 86627"/>
              <a:gd name="connsiteX22" fmla="*/ 1232033 w 1291282"/>
              <a:gd name="connsiteY22" fmla="*/ 67376 h 86627"/>
              <a:gd name="connsiteX23" fmla="*/ 1260909 w 1291282"/>
              <a:gd name="connsiteY23" fmla="*/ 48126 h 8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1282" h="86627">
                <a:moveTo>
                  <a:pt x="0" y="86627"/>
                </a:moveTo>
                <a:cubicBezTo>
                  <a:pt x="79809" y="51710"/>
                  <a:pt x="124888" y="-19491"/>
                  <a:pt x="182880" y="38501"/>
                </a:cubicBezTo>
                <a:cubicBezTo>
                  <a:pt x="191060" y="46681"/>
                  <a:pt x="195713" y="57751"/>
                  <a:pt x="202130" y="67376"/>
                </a:cubicBezTo>
                <a:cubicBezTo>
                  <a:pt x="214964" y="64168"/>
                  <a:pt x="229624" y="65089"/>
                  <a:pt x="240631" y="57751"/>
                </a:cubicBezTo>
                <a:cubicBezTo>
                  <a:pt x="250256" y="51334"/>
                  <a:pt x="248500" y="30944"/>
                  <a:pt x="259882" y="28875"/>
                </a:cubicBezTo>
                <a:cubicBezTo>
                  <a:pt x="288467" y="23678"/>
                  <a:pt x="317633" y="35292"/>
                  <a:pt x="346509" y="38501"/>
                </a:cubicBezTo>
                <a:cubicBezTo>
                  <a:pt x="373557" y="36042"/>
                  <a:pt x="444229" y="37766"/>
                  <a:pt x="481263" y="19250"/>
                </a:cubicBezTo>
                <a:cubicBezTo>
                  <a:pt x="491610" y="14077"/>
                  <a:pt x="500514" y="6417"/>
                  <a:pt x="510139" y="0"/>
                </a:cubicBezTo>
                <a:cubicBezTo>
                  <a:pt x="526181" y="3208"/>
                  <a:pt x="542394" y="5657"/>
                  <a:pt x="558265" y="9625"/>
                </a:cubicBezTo>
                <a:cubicBezTo>
                  <a:pt x="568108" y="12086"/>
                  <a:pt x="577192" y="17260"/>
                  <a:pt x="587141" y="19250"/>
                </a:cubicBezTo>
                <a:cubicBezTo>
                  <a:pt x="759546" y="53730"/>
                  <a:pt x="578900" y="9970"/>
                  <a:pt x="693019" y="38501"/>
                </a:cubicBezTo>
                <a:cubicBezTo>
                  <a:pt x="712269" y="35292"/>
                  <a:pt x="731719" y="33109"/>
                  <a:pt x="750770" y="28875"/>
                </a:cubicBezTo>
                <a:cubicBezTo>
                  <a:pt x="760674" y="26674"/>
                  <a:pt x="770021" y="16042"/>
                  <a:pt x="779646" y="19250"/>
                </a:cubicBezTo>
                <a:cubicBezTo>
                  <a:pt x="801595" y="26566"/>
                  <a:pt x="837397" y="57751"/>
                  <a:pt x="837397" y="57751"/>
                </a:cubicBezTo>
                <a:cubicBezTo>
                  <a:pt x="851914" y="48073"/>
                  <a:pt x="884057" y="21970"/>
                  <a:pt x="904774" y="28875"/>
                </a:cubicBezTo>
                <a:cubicBezTo>
                  <a:pt x="915749" y="32533"/>
                  <a:pt x="914992" y="50524"/>
                  <a:pt x="924025" y="57751"/>
                </a:cubicBezTo>
                <a:cubicBezTo>
                  <a:pt x="931948" y="64089"/>
                  <a:pt x="943276" y="64168"/>
                  <a:pt x="952901" y="67376"/>
                </a:cubicBezTo>
                <a:cubicBezTo>
                  <a:pt x="988194" y="64168"/>
                  <a:pt x="1023614" y="62146"/>
                  <a:pt x="1058779" y="57751"/>
                </a:cubicBezTo>
                <a:cubicBezTo>
                  <a:pt x="1126357" y="49304"/>
                  <a:pt x="1085491" y="40988"/>
                  <a:pt x="1135781" y="57751"/>
                </a:cubicBezTo>
                <a:cubicBezTo>
                  <a:pt x="1142198" y="41709"/>
                  <a:pt x="1141539" y="20418"/>
                  <a:pt x="1155031" y="9625"/>
                </a:cubicBezTo>
                <a:cubicBezTo>
                  <a:pt x="1162954" y="3287"/>
                  <a:pt x="1175984" y="12912"/>
                  <a:pt x="1183907" y="19250"/>
                </a:cubicBezTo>
                <a:cubicBezTo>
                  <a:pt x="1192940" y="26477"/>
                  <a:pt x="1194977" y="39946"/>
                  <a:pt x="1203157" y="48126"/>
                </a:cubicBezTo>
                <a:cubicBezTo>
                  <a:pt x="1211337" y="56306"/>
                  <a:pt x="1222408" y="60959"/>
                  <a:pt x="1232033" y="67376"/>
                </a:cubicBezTo>
                <a:cubicBezTo>
                  <a:pt x="1298916" y="45082"/>
                  <a:pt x="1310077" y="48126"/>
                  <a:pt x="1260909" y="4812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Freihandform 23"/>
          <p:cNvSpPr/>
          <p:nvPr/>
        </p:nvSpPr>
        <p:spPr>
          <a:xfrm>
            <a:off x="7825630" y="2293901"/>
            <a:ext cx="1944303" cy="122739"/>
          </a:xfrm>
          <a:custGeom>
            <a:avLst/>
            <a:gdLst>
              <a:gd name="connsiteX0" fmla="*/ 0 w 1944303"/>
              <a:gd name="connsiteY0" fmla="*/ 67421 h 144423"/>
              <a:gd name="connsiteX1" fmla="*/ 115503 w 1944303"/>
              <a:gd name="connsiteY1" fmla="*/ 96296 h 144423"/>
              <a:gd name="connsiteX2" fmla="*/ 182880 w 1944303"/>
              <a:gd name="connsiteY2" fmla="*/ 77046 h 144423"/>
              <a:gd name="connsiteX3" fmla="*/ 240632 w 1944303"/>
              <a:gd name="connsiteY3" fmla="*/ 86671 h 144423"/>
              <a:gd name="connsiteX4" fmla="*/ 288758 w 1944303"/>
              <a:gd name="connsiteY4" fmla="*/ 48170 h 144423"/>
              <a:gd name="connsiteX5" fmla="*/ 317634 w 1944303"/>
              <a:gd name="connsiteY5" fmla="*/ 38545 h 144423"/>
              <a:gd name="connsiteX6" fmla="*/ 442762 w 1944303"/>
              <a:gd name="connsiteY6" fmla="*/ 67421 h 144423"/>
              <a:gd name="connsiteX7" fmla="*/ 481263 w 1944303"/>
              <a:gd name="connsiteY7" fmla="*/ 86671 h 144423"/>
              <a:gd name="connsiteX8" fmla="*/ 606392 w 1944303"/>
              <a:gd name="connsiteY8" fmla="*/ 67421 h 144423"/>
              <a:gd name="connsiteX9" fmla="*/ 635267 w 1944303"/>
              <a:gd name="connsiteY9" fmla="*/ 48170 h 144423"/>
              <a:gd name="connsiteX10" fmla="*/ 693019 w 1944303"/>
              <a:gd name="connsiteY10" fmla="*/ 57795 h 144423"/>
              <a:gd name="connsiteX11" fmla="*/ 731520 w 1944303"/>
              <a:gd name="connsiteY11" fmla="*/ 48170 h 144423"/>
              <a:gd name="connsiteX12" fmla="*/ 789272 w 1944303"/>
              <a:gd name="connsiteY12" fmla="*/ 44 h 144423"/>
              <a:gd name="connsiteX13" fmla="*/ 827773 w 1944303"/>
              <a:gd name="connsiteY13" fmla="*/ 28920 h 144423"/>
              <a:gd name="connsiteX14" fmla="*/ 895150 w 1944303"/>
              <a:gd name="connsiteY14" fmla="*/ 86671 h 144423"/>
              <a:gd name="connsiteX15" fmla="*/ 933651 w 1944303"/>
              <a:gd name="connsiteY15" fmla="*/ 144423 h 144423"/>
              <a:gd name="connsiteX16" fmla="*/ 972152 w 1944303"/>
              <a:gd name="connsiteY16" fmla="*/ 105922 h 144423"/>
              <a:gd name="connsiteX17" fmla="*/ 1029903 w 1944303"/>
              <a:gd name="connsiteY17" fmla="*/ 67421 h 144423"/>
              <a:gd name="connsiteX18" fmla="*/ 1126156 w 1944303"/>
              <a:gd name="connsiteY18" fmla="*/ 67421 h 144423"/>
              <a:gd name="connsiteX19" fmla="*/ 1155032 w 1944303"/>
              <a:gd name="connsiteY19" fmla="*/ 48170 h 144423"/>
              <a:gd name="connsiteX20" fmla="*/ 1222409 w 1944303"/>
              <a:gd name="connsiteY20" fmla="*/ 48170 h 144423"/>
              <a:gd name="connsiteX21" fmla="*/ 1270535 w 1944303"/>
              <a:gd name="connsiteY21" fmla="*/ 57795 h 144423"/>
              <a:gd name="connsiteX22" fmla="*/ 1289785 w 1944303"/>
              <a:gd name="connsiteY22" fmla="*/ 86671 h 144423"/>
              <a:gd name="connsiteX23" fmla="*/ 1318661 w 1944303"/>
              <a:gd name="connsiteY23" fmla="*/ 96296 h 144423"/>
              <a:gd name="connsiteX24" fmla="*/ 1347537 w 1944303"/>
              <a:gd name="connsiteY24" fmla="*/ 115547 h 144423"/>
              <a:gd name="connsiteX25" fmla="*/ 1395663 w 1944303"/>
              <a:gd name="connsiteY25" fmla="*/ 77046 h 144423"/>
              <a:gd name="connsiteX26" fmla="*/ 1424539 w 1944303"/>
              <a:gd name="connsiteY26" fmla="*/ 38545 h 144423"/>
              <a:gd name="connsiteX27" fmla="*/ 1463040 w 1944303"/>
              <a:gd name="connsiteY27" fmla="*/ 19294 h 144423"/>
              <a:gd name="connsiteX28" fmla="*/ 1501541 w 1944303"/>
              <a:gd name="connsiteY28" fmla="*/ 28920 h 144423"/>
              <a:gd name="connsiteX29" fmla="*/ 1540042 w 1944303"/>
              <a:gd name="connsiteY29" fmla="*/ 19294 h 144423"/>
              <a:gd name="connsiteX30" fmla="*/ 1607419 w 1944303"/>
              <a:gd name="connsiteY30" fmla="*/ 67421 h 144423"/>
              <a:gd name="connsiteX31" fmla="*/ 1684421 w 1944303"/>
              <a:gd name="connsiteY31" fmla="*/ 77046 h 144423"/>
              <a:gd name="connsiteX32" fmla="*/ 1742173 w 1944303"/>
              <a:gd name="connsiteY32" fmla="*/ 48170 h 144423"/>
              <a:gd name="connsiteX33" fmla="*/ 1771049 w 1944303"/>
              <a:gd name="connsiteY33" fmla="*/ 67421 h 144423"/>
              <a:gd name="connsiteX34" fmla="*/ 1809550 w 1944303"/>
              <a:gd name="connsiteY34" fmla="*/ 77046 h 144423"/>
              <a:gd name="connsiteX35" fmla="*/ 1838425 w 1944303"/>
              <a:gd name="connsiteY35" fmla="*/ 86671 h 144423"/>
              <a:gd name="connsiteX36" fmla="*/ 1944303 w 1944303"/>
              <a:gd name="connsiteY36" fmla="*/ 96296 h 14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44303" h="144423">
                <a:moveTo>
                  <a:pt x="0" y="67421"/>
                </a:moveTo>
                <a:cubicBezTo>
                  <a:pt x="38501" y="77046"/>
                  <a:pt x="76124" y="91374"/>
                  <a:pt x="115503" y="96296"/>
                </a:cubicBezTo>
                <a:cubicBezTo>
                  <a:pt x="124293" y="97395"/>
                  <a:pt x="171791" y="80742"/>
                  <a:pt x="182880" y="77046"/>
                </a:cubicBezTo>
                <a:cubicBezTo>
                  <a:pt x="202131" y="80254"/>
                  <a:pt x="221116" y="86671"/>
                  <a:pt x="240632" y="86671"/>
                </a:cubicBezTo>
                <a:cubicBezTo>
                  <a:pt x="282969" y="86671"/>
                  <a:pt x="261043" y="70342"/>
                  <a:pt x="288758" y="48170"/>
                </a:cubicBezTo>
                <a:cubicBezTo>
                  <a:pt x="296681" y="41832"/>
                  <a:pt x="308009" y="41753"/>
                  <a:pt x="317634" y="38545"/>
                </a:cubicBezTo>
                <a:cubicBezTo>
                  <a:pt x="396908" y="64969"/>
                  <a:pt x="355297" y="54925"/>
                  <a:pt x="442762" y="67421"/>
                </a:cubicBezTo>
                <a:cubicBezTo>
                  <a:pt x="455596" y="73838"/>
                  <a:pt x="466964" y="85479"/>
                  <a:pt x="481263" y="86671"/>
                </a:cubicBezTo>
                <a:cubicBezTo>
                  <a:pt x="505942" y="88728"/>
                  <a:pt x="576260" y="73447"/>
                  <a:pt x="606392" y="67421"/>
                </a:cubicBezTo>
                <a:cubicBezTo>
                  <a:pt x="616017" y="61004"/>
                  <a:pt x="623770" y="49448"/>
                  <a:pt x="635267" y="48170"/>
                </a:cubicBezTo>
                <a:cubicBezTo>
                  <a:pt x="654664" y="46015"/>
                  <a:pt x="673503" y="57795"/>
                  <a:pt x="693019" y="57795"/>
                </a:cubicBezTo>
                <a:cubicBezTo>
                  <a:pt x="706248" y="57795"/>
                  <a:pt x="718686" y="51378"/>
                  <a:pt x="731520" y="48170"/>
                </a:cubicBezTo>
                <a:cubicBezTo>
                  <a:pt x="735068" y="44622"/>
                  <a:pt x="777546" y="-1631"/>
                  <a:pt x="789272" y="44"/>
                </a:cubicBezTo>
                <a:cubicBezTo>
                  <a:pt x="805153" y="2313"/>
                  <a:pt x="814719" y="19596"/>
                  <a:pt x="827773" y="28920"/>
                </a:cubicBezTo>
                <a:cubicBezTo>
                  <a:pt x="861776" y="53208"/>
                  <a:pt x="864118" y="47881"/>
                  <a:pt x="895150" y="86671"/>
                </a:cubicBezTo>
                <a:cubicBezTo>
                  <a:pt x="909603" y="104737"/>
                  <a:pt x="933651" y="144423"/>
                  <a:pt x="933651" y="144423"/>
                </a:cubicBezTo>
                <a:cubicBezTo>
                  <a:pt x="988650" y="126088"/>
                  <a:pt x="942818" y="149922"/>
                  <a:pt x="972152" y="105922"/>
                </a:cubicBezTo>
                <a:cubicBezTo>
                  <a:pt x="992753" y="75021"/>
                  <a:pt x="999628" y="77512"/>
                  <a:pt x="1029903" y="67421"/>
                </a:cubicBezTo>
                <a:cubicBezTo>
                  <a:pt x="1073625" y="78351"/>
                  <a:pt x="1075585" y="84278"/>
                  <a:pt x="1126156" y="67421"/>
                </a:cubicBezTo>
                <a:cubicBezTo>
                  <a:pt x="1137131" y="63763"/>
                  <a:pt x="1145407" y="54587"/>
                  <a:pt x="1155032" y="48170"/>
                </a:cubicBezTo>
                <a:cubicBezTo>
                  <a:pt x="1275392" y="78259"/>
                  <a:pt x="1125749" y="48170"/>
                  <a:pt x="1222409" y="48170"/>
                </a:cubicBezTo>
                <a:cubicBezTo>
                  <a:pt x="1238769" y="48170"/>
                  <a:pt x="1254493" y="54587"/>
                  <a:pt x="1270535" y="57795"/>
                </a:cubicBezTo>
                <a:cubicBezTo>
                  <a:pt x="1276952" y="67420"/>
                  <a:pt x="1280752" y="79444"/>
                  <a:pt x="1289785" y="86671"/>
                </a:cubicBezTo>
                <a:cubicBezTo>
                  <a:pt x="1297708" y="93009"/>
                  <a:pt x="1309586" y="91759"/>
                  <a:pt x="1318661" y="96296"/>
                </a:cubicBezTo>
                <a:cubicBezTo>
                  <a:pt x="1329008" y="101469"/>
                  <a:pt x="1337912" y="109130"/>
                  <a:pt x="1347537" y="115547"/>
                </a:cubicBezTo>
                <a:cubicBezTo>
                  <a:pt x="1363579" y="102713"/>
                  <a:pt x="1381136" y="91573"/>
                  <a:pt x="1395663" y="77046"/>
                </a:cubicBezTo>
                <a:cubicBezTo>
                  <a:pt x="1407007" y="65702"/>
                  <a:pt x="1412359" y="48985"/>
                  <a:pt x="1424539" y="38545"/>
                </a:cubicBezTo>
                <a:cubicBezTo>
                  <a:pt x="1435433" y="29207"/>
                  <a:pt x="1450206" y="25711"/>
                  <a:pt x="1463040" y="19294"/>
                </a:cubicBezTo>
                <a:cubicBezTo>
                  <a:pt x="1475874" y="22503"/>
                  <a:pt x="1488312" y="28920"/>
                  <a:pt x="1501541" y="28920"/>
                </a:cubicBezTo>
                <a:cubicBezTo>
                  <a:pt x="1514770" y="28920"/>
                  <a:pt x="1526915" y="17653"/>
                  <a:pt x="1540042" y="19294"/>
                </a:cubicBezTo>
                <a:cubicBezTo>
                  <a:pt x="1568999" y="22914"/>
                  <a:pt x="1589002" y="49004"/>
                  <a:pt x="1607419" y="67421"/>
                </a:cubicBezTo>
                <a:cubicBezTo>
                  <a:pt x="1676145" y="44512"/>
                  <a:pt x="1653915" y="31286"/>
                  <a:pt x="1684421" y="77046"/>
                </a:cubicBezTo>
                <a:cubicBezTo>
                  <a:pt x="1694477" y="70342"/>
                  <a:pt x="1726232" y="45513"/>
                  <a:pt x="1742173" y="48170"/>
                </a:cubicBezTo>
                <a:cubicBezTo>
                  <a:pt x="1753584" y="50072"/>
                  <a:pt x="1760416" y="62864"/>
                  <a:pt x="1771049" y="67421"/>
                </a:cubicBezTo>
                <a:cubicBezTo>
                  <a:pt x="1783208" y="72632"/>
                  <a:pt x="1796830" y="73412"/>
                  <a:pt x="1809550" y="77046"/>
                </a:cubicBezTo>
                <a:cubicBezTo>
                  <a:pt x="1819305" y="79833"/>
                  <a:pt x="1828381" y="85236"/>
                  <a:pt x="1838425" y="86671"/>
                </a:cubicBezTo>
                <a:cubicBezTo>
                  <a:pt x="1873507" y="91683"/>
                  <a:pt x="1944303" y="96296"/>
                  <a:pt x="1944303" y="9629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Freihandform 34"/>
          <p:cNvSpPr/>
          <p:nvPr/>
        </p:nvSpPr>
        <p:spPr>
          <a:xfrm>
            <a:off x="7813122" y="3352059"/>
            <a:ext cx="2069469" cy="75400"/>
          </a:xfrm>
          <a:custGeom>
            <a:avLst/>
            <a:gdLst>
              <a:gd name="connsiteX0" fmla="*/ 0 w 2069469"/>
              <a:gd name="connsiteY0" fmla="*/ 57752 h 88721"/>
              <a:gd name="connsiteX1" fmla="*/ 163630 w 2069469"/>
              <a:gd name="connsiteY1" fmla="*/ 28876 h 88721"/>
              <a:gd name="connsiteX2" fmla="*/ 221381 w 2069469"/>
              <a:gd name="connsiteY2" fmla="*/ 77002 h 88721"/>
              <a:gd name="connsiteX3" fmla="*/ 250257 w 2069469"/>
              <a:gd name="connsiteY3" fmla="*/ 86628 h 88721"/>
              <a:gd name="connsiteX4" fmla="*/ 288758 w 2069469"/>
              <a:gd name="connsiteY4" fmla="*/ 77002 h 88721"/>
              <a:gd name="connsiteX5" fmla="*/ 346510 w 2069469"/>
              <a:gd name="connsiteY5" fmla="*/ 38501 h 88721"/>
              <a:gd name="connsiteX6" fmla="*/ 394636 w 2069469"/>
              <a:gd name="connsiteY6" fmla="*/ 48127 h 88721"/>
              <a:gd name="connsiteX7" fmla="*/ 423512 w 2069469"/>
              <a:gd name="connsiteY7" fmla="*/ 67377 h 88721"/>
              <a:gd name="connsiteX8" fmla="*/ 462013 w 2069469"/>
              <a:gd name="connsiteY8" fmla="*/ 77002 h 88721"/>
              <a:gd name="connsiteX9" fmla="*/ 510139 w 2069469"/>
              <a:gd name="connsiteY9" fmla="*/ 67377 h 88721"/>
              <a:gd name="connsiteX10" fmla="*/ 567891 w 2069469"/>
              <a:gd name="connsiteY10" fmla="*/ 57752 h 88721"/>
              <a:gd name="connsiteX11" fmla="*/ 596767 w 2069469"/>
              <a:gd name="connsiteY11" fmla="*/ 38501 h 88721"/>
              <a:gd name="connsiteX12" fmla="*/ 741146 w 2069469"/>
              <a:gd name="connsiteY12" fmla="*/ 28876 h 88721"/>
              <a:gd name="connsiteX13" fmla="*/ 789272 w 2069469"/>
              <a:gd name="connsiteY13" fmla="*/ 48127 h 88721"/>
              <a:gd name="connsiteX14" fmla="*/ 827773 w 2069469"/>
              <a:gd name="connsiteY14" fmla="*/ 86628 h 88721"/>
              <a:gd name="connsiteX15" fmla="*/ 895150 w 2069469"/>
              <a:gd name="connsiteY15" fmla="*/ 67377 h 88721"/>
              <a:gd name="connsiteX16" fmla="*/ 981777 w 2069469"/>
              <a:gd name="connsiteY16" fmla="*/ 57752 h 88721"/>
              <a:gd name="connsiteX17" fmla="*/ 1020278 w 2069469"/>
              <a:gd name="connsiteY17" fmla="*/ 38501 h 88721"/>
              <a:gd name="connsiteX18" fmla="*/ 1164657 w 2069469"/>
              <a:gd name="connsiteY18" fmla="*/ 19251 h 88721"/>
              <a:gd name="connsiteX19" fmla="*/ 1183908 w 2069469"/>
              <a:gd name="connsiteY19" fmla="*/ 48127 h 88721"/>
              <a:gd name="connsiteX20" fmla="*/ 1251285 w 2069469"/>
              <a:gd name="connsiteY20" fmla="*/ 38501 h 88721"/>
              <a:gd name="connsiteX21" fmla="*/ 1289786 w 2069469"/>
              <a:gd name="connsiteY21" fmla="*/ 28876 h 88721"/>
              <a:gd name="connsiteX22" fmla="*/ 1347537 w 2069469"/>
              <a:gd name="connsiteY22" fmla="*/ 67377 h 88721"/>
              <a:gd name="connsiteX23" fmla="*/ 1376413 w 2069469"/>
              <a:gd name="connsiteY23" fmla="*/ 57752 h 88721"/>
              <a:gd name="connsiteX24" fmla="*/ 1434165 w 2069469"/>
              <a:gd name="connsiteY24" fmla="*/ 48127 h 88721"/>
              <a:gd name="connsiteX25" fmla="*/ 1463040 w 2069469"/>
              <a:gd name="connsiteY25" fmla="*/ 38501 h 88721"/>
              <a:gd name="connsiteX26" fmla="*/ 1549668 w 2069469"/>
              <a:gd name="connsiteY26" fmla="*/ 28876 h 88721"/>
              <a:gd name="connsiteX27" fmla="*/ 1588169 w 2069469"/>
              <a:gd name="connsiteY27" fmla="*/ 38501 h 88721"/>
              <a:gd name="connsiteX28" fmla="*/ 1636295 w 2069469"/>
              <a:gd name="connsiteY28" fmla="*/ 28876 h 88721"/>
              <a:gd name="connsiteX29" fmla="*/ 1703672 w 2069469"/>
              <a:gd name="connsiteY29" fmla="*/ 57752 h 88721"/>
              <a:gd name="connsiteX30" fmla="*/ 1732548 w 2069469"/>
              <a:gd name="connsiteY30" fmla="*/ 67377 h 88721"/>
              <a:gd name="connsiteX31" fmla="*/ 1790299 w 2069469"/>
              <a:gd name="connsiteY31" fmla="*/ 77002 h 88721"/>
              <a:gd name="connsiteX32" fmla="*/ 1799925 w 2069469"/>
              <a:gd name="connsiteY32" fmla="*/ 28876 h 88721"/>
              <a:gd name="connsiteX33" fmla="*/ 1828800 w 2069469"/>
              <a:gd name="connsiteY33" fmla="*/ 0 h 88721"/>
              <a:gd name="connsiteX34" fmla="*/ 1886552 w 2069469"/>
              <a:gd name="connsiteY34" fmla="*/ 28876 h 88721"/>
              <a:gd name="connsiteX35" fmla="*/ 1944303 w 2069469"/>
              <a:gd name="connsiteY35" fmla="*/ 48127 h 88721"/>
              <a:gd name="connsiteX36" fmla="*/ 2011680 w 2069469"/>
              <a:gd name="connsiteY36" fmla="*/ 67377 h 88721"/>
              <a:gd name="connsiteX37" fmla="*/ 2040556 w 2069469"/>
              <a:gd name="connsiteY37" fmla="*/ 77002 h 88721"/>
              <a:gd name="connsiteX38" fmla="*/ 2050181 w 2069469"/>
              <a:gd name="connsiteY38" fmla="*/ 9625 h 88721"/>
              <a:gd name="connsiteX39" fmla="*/ 2069432 w 2069469"/>
              <a:gd name="connsiteY39" fmla="*/ 48127 h 8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69469" h="88721">
                <a:moveTo>
                  <a:pt x="0" y="57752"/>
                </a:moveTo>
                <a:cubicBezTo>
                  <a:pt x="54543" y="48127"/>
                  <a:pt x="108519" y="34387"/>
                  <a:pt x="163630" y="28876"/>
                </a:cubicBezTo>
                <a:cubicBezTo>
                  <a:pt x="199099" y="25329"/>
                  <a:pt x="200057" y="59231"/>
                  <a:pt x="221381" y="77002"/>
                </a:cubicBezTo>
                <a:cubicBezTo>
                  <a:pt x="229175" y="83497"/>
                  <a:pt x="240632" y="83419"/>
                  <a:pt x="250257" y="86628"/>
                </a:cubicBezTo>
                <a:cubicBezTo>
                  <a:pt x="263091" y="83419"/>
                  <a:pt x="276926" y="82918"/>
                  <a:pt x="288758" y="77002"/>
                </a:cubicBezTo>
                <a:cubicBezTo>
                  <a:pt x="309452" y="66655"/>
                  <a:pt x="346510" y="38501"/>
                  <a:pt x="346510" y="38501"/>
                </a:cubicBezTo>
                <a:cubicBezTo>
                  <a:pt x="362552" y="41710"/>
                  <a:pt x="379318" y="42383"/>
                  <a:pt x="394636" y="48127"/>
                </a:cubicBezTo>
                <a:cubicBezTo>
                  <a:pt x="405468" y="52189"/>
                  <a:pt x="412879" y="62820"/>
                  <a:pt x="423512" y="67377"/>
                </a:cubicBezTo>
                <a:cubicBezTo>
                  <a:pt x="435671" y="72588"/>
                  <a:pt x="449179" y="73794"/>
                  <a:pt x="462013" y="77002"/>
                </a:cubicBezTo>
                <a:lnTo>
                  <a:pt x="510139" y="67377"/>
                </a:lnTo>
                <a:cubicBezTo>
                  <a:pt x="529340" y="63886"/>
                  <a:pt x="549376" y="63924"/>
                  <a:pt x="567891" y="57752"/>
                </a:cubicBezTo>
                <a:cubicBezTo>
                  <a:pt x="578866" y="54094"/>
                  <a:pt x="585356" y="40403"/>
                  <a:pt x="596767" y="38501"/>
                </a:cubicBezTo>
                <a:cubicBezTo>
                  <a:pt x="644344" y="30571"/>
                  <a:pt x="693020" y="32084"/>
                  <a:pt x="741146" y="28876"/>
                </a:cubicBezTo>
                <a:cubicBezTo>
                  <a:pt x="757188" y="35293"/>
                  <a:pt x="774896" y="38543"/>
                  <a:pt x="789272" y="48127"/>
                </a:cubicBezTo>
                <a:cubicBezTo>
                  <a:pt x="804373" y="58195"/>
                  <a:pt x="810779" y="80255"/>
                  <a:pt x="827773" y="86628"/>
                </a:cubicBezTo>
                <a:cubicBezTo>
                  <a:pt x="836952" y="90070"/>
                  <a:pt x="883762" y="69275"/>
                  <a:pt x="895150" y="67377"/>
                </a:cubicBezTo>
                <a:cubicBezTo>
                  <a:pt x="923808" y="62601"/>
                  <a:pt x="952901" y="60960"/>
                  <a:pt x="981777" y="57752"/>
                </a:cubicBezTo>
                <a:cubicBezTo>
                  <a:pt x="994611" y="51335"/>
                  <a:pt x="1006175" y="41145"/>
                  <a:pt x="1020278" y="38501"/>
                </a:cubicBezTo>
                <a:cubicBezTo>
                  <a:pt x="1235627" y="-1877"/>
                  <a:pt x="1075563" y="48948"/>
                  <a:pt x="1164657" y="19251"/>
                </a:cubicBezTo>
                <a:cubicBezTo>
                  <a:pt x="1171074" y="28876"/>
                  <a:pt x="1174283" y="41710"/>
                  <a:pt x="1183908" y="48127"/>
                </a:cubicBezTo>
                <a:cubicBezTo>
                  <a:pt x="1224630" y="75275"/>
                  <a:pt x="1219274" y="52220"/>
                  <a:pt x="1251285" y="38501"/>
                </a:cubicBezTo>
                <a:cubicBezTo>
                  <a:pt x="1263444" y="33290"/>
                  <a:pt x="1276952" y="32084"/>
                  <a:pt x="1289786" y="28876"/>
                </a:cubicBezTo>
                <a:cubicBezTo>
                  <a:pt x="1307148" y="46238"/>
                  <a:pt x="1319676" y="67377"/>
                  <a:pt x="1347537" y="67377"/>
                </a:cubicBezTo>
                <a:cubicBezTo>
                  <a:pt x="1357683" y="67377"/>
                  <a:pt x="1366788" y="60960"/>
                  <a:pt x="1376413" y="57752"/>
                </a:cubicBezTo>
                <a:cubicBezTo>
                  <a:pt x="1436450" y="17726"/>
                  <a:pt x="1374388" y="48127"/>
                  <a:pt x="1434165" y="48127"/>
                </a:cubicBezTo>
                <a:cubicBezTo>
                  <a:pt x="1444311" y="48127"/>
                  <a:pt x="1453032" y="40169"/>
                  <a:pt x="1463040" y="38501"/>
                </a:cubicBezTo>
                <a:cubicBezTo>
                  <a:pt x="1491698" y="33724"/>
                  <a:pt x="1520792" y="32084"/>
                  <a:pt x="1549668" y="28876"/>
                </a:cubicBezTo>
                <a:cubicBezTo>
                  <a:pt x="1562502" y="32084"/>
                  <a:pt x="1574940" y="38501"/>
                  <a:pt x="1588169" y="38501"/>
                </a:cubicBezTo>
                <a:cubicBezTo>
                  <a:pt x="1604529" y="38501"/>
                  <a:pt x="1620158" y="26186"/>
                  <a:pt x="1636295" y="28876"/>
                </a:cubicBezTo>
                <a:cubicBezTo>
                  <a:pt x="1660397" y="32893"/>
                  <a:pt x="1680985" y="48677"/>
                  <a:pt x="1703672" y="57752"/>
                </a:cubicBezTo>
                <a:cubicBezTo>
                  <a:pt x="1713092" y="61520"/>
                  <a:pt x="1722923" y="64169"/>
                  <a:pt x="1732548" y="67377"/>
                </a:cubicBezTo>
                <a:cubicBezTo>
                  <a:pt x="1745401" y="75946"/>
                  <a:pt x="1771906" y="104592"/>
                  <a:pt x="1790299" y="77002"/>
                </a:cubicBezTo>
                <a:cubicBezTo>
                  <a:pt x="1799374" y="63390"/>
                  <a:pt x="1792609" y="43509"/>
                  <a:pt x="1799925" y="28876"/>
                </a:cubicBezTo>
                <a:cubicBezTo>
                  <a:pt x="1806012" y="16701"/>
                  <a:pt x="1819175" y="9625"/>
                  <a:pt x="1828800" y="0"/>
                </a:cubicBezTo>
                <a:cubicBezTo>
                  <a:pt x="1934095" y="35097"/>
                  <a:pt x="1774615" y="-20875"/>
                  <a:pt x="1886552" y="28876"/>
                </a:cubicBezTo>
                <a:cubicBezTo>
                  <a:pt x="1905095" y="37117"/>
                  <a:pt x="1925053" y="41710"/>
                  <a:pt x="1944303" y="48127"/>
                </a:cubicBezTo>
                <a:cubicBezTo>
                  <a:pt x="2013516" y="71198"/>
                  <a:pt x="1927107" y="43214"/>
                  <a:pt x="2011680" y="67377"/>
                </a:cubicBezTo>
                <a:cubicBezTo>
                  <a:pt x="2021436" y="70164"/>
                  <a:pt x="2030931" y="73794"/>
                  <a:pt x="2040556" y="77002"/>
                </a:cubicBezTo>
                <a:cubicBezTo>
                  <a:pt x="2043764" y="54543"/>
                  <a:pt x="2036569" y="27775"/>
                  <a:pt x="2050181" y="9625"/>
                </a:cubicBezTo>
                <a:cubicBezTo>
                  <a:pt x="2071212" y="-18416"/>
                  <a:pt x="2069432" y="43460"/>
                  <a:pt x="2069432" y="4812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6" name="Freihandform 35"/>
          <p:cNvSpPr/>
          <p:nvPr/>
        </p:nvSpPr>
        <p:spPr>
          <a:xfrm>
            <a:off x="7799518" y="2837863"/>
            <a:ext cx="2011680" cy="98162"/>
          </a:xfrm>
          <a:custGeom>
            <a:avLst/>
            <a:gdLst>
              <a:gd name="connsiteX0" fmla="*/ 0 w 2011680"/>
              <a:gd name="connsiteY0" fmla="*/ 38502 h 115504"/>
              <a:gd name="connsiteX1" fmla="*/ 48126 w 2011680"/>
              <a:gd name="connsiteY1" fmla="*/ 28876 h 115504"/>
              <a:gd name="connsiteX2" fmla="*/ 134754 w 2011680"/>
              <a:gd name="connsiteY2" fmla="*/ 57752 h 115504"/>
              <a:gd name="connsiteX3" fmla="*/ 192505 w 2011680"/>
              <a:gd name="connsiteY3" fmla="*/ 9626 h 115504"/>
              <a:gd name="connsiteX4" fmla="*/ 221381 w 2011680"/>
              <a:gd name="connsiteY4" fmla="*/ 28876 h 115504"/>
              <a:gd name="connsiteX5" fmla="*/ 279133 w 2011680"/>
              <a:gd name="connsiteY5" fmla="*/ 19251 h 115504"/>
              <a:gd name="connsiteX6" fmla="*/ 336884 w 2011680"/>
              <a:gd name="connsiteY6" fmla="*/ 48127 h 115504"/>
              <a:gd name="connsiteX7" fmla="*/ 365760 w 2011680"/>
              <a:gd name="connsiteY7" fmla="*/ 57752 h 115504"/>
              <a:gd name="connsiteX8" fmla="*/ 394636 w 2011680"/>
              <a:gd name="connsiteY8" fmla="*/ 48127 h 115504"/>
              <a:gd name="connsiteX9" fmla="*/ 433137 w 2011680"/>
              <a:gd name="connsiteY9" fmla="*/ 28876 h 115504"/>
              <a:gd name="connsiteX10" fmla="*/ 462013 w 2011680"/>
              <a:gd name="connsiteY10" fmla="*/ 38502 h 115504"/>
              <a:gd name="connsiteX11" fmla="*/ 519764 w 2011680"/>
              <a:gd name="connsiteY11" fmla="*/ 28876 h 115504"/>
              <a:gd name="connsiteX12" fmla="*/ 529390 w 2011680"/>
              <a:gd name="connsiteY12" fmla="*/ 57752 h 115504"/>
              <a:gd name="connsiteX13" fmla="*/ 577516 w 2011680"/>
              <a:gd name="connsiteY13" fmla="*/ 48127 h 115504"/>
              <a:gd name="connsiteX14" fmla="*/ 606392 w 2011680"/>
              <a:gd name="connsiteY14" fmla="*/ 38502 h 115504"/>
              <a:gd name="connsiteX15" fmla="*/ 664143 w 2011680"/>
              <a:gd name="connsiteY15" fmla="*/ 67377 h 115504"/>
              <a:gd name="connsiteX16" fmla="*/ 731520 w 2011680"/>
              <a:gd name="connsiteY16" fmla="*/ 28876 h 115504"/>
              <a:gd name="connsiteX17" fmla="*/ 760396 w 2011680"/>
              <a:gd name="connsiteY17" fmla="*/ 38502 h 115504"/>
              <a:gd name="connsiteX18" fmla="*/ 789272 w 2011680"/>
              <a:gd name="connsiteY18" fmla="*/ 28876 h 115504"/>
              <a:gd name="connsiteX19" fmla="*/ 866274 w 2011680"/>
              <a:gd name="connsiteY19" fmla="*/ 57752 h 115504"/>
              <a:gd name="connsiteX20" fmla="*/ 895150 w 2011680"/>
              <a:gd name="connsiteY20" fmla="*/ 38502 h 115504"/>
              <a:gd name="connsiteX21" fmla="*/ 972152 w 2011680"/>
              <a:gd name="connsiteY21" fmla="*/ 77003 h 115504"/>
              <a:gd name="connsiteX22" fmla="*/ 1058779 w 2011680"/>
              <a:gd name="connsiteY22" fmla="*/ 48127 h 115504"/>
              <a:gd name="connsiteX23" fmla="*/ 1106905 w 2011680"/>
              <a:gd name="connsiteY23" fmla="*/ 38502 h 115504"/>
              <a:gd name="connsiteX24" fmla="*/ 1164657 w 2011680"/>
              <a:gd name="connsiteY24" fmla="*/ 0 h 115504"/>
              <a:gd name="connsiteX25" fmla="*/ 1212783 w 2011680"/>
              <a:gd name="connsiteY25" fmla="*/ 38502 h 115504"/>
              <a:gd name="connsiteX26" fmla="*/ 1270535 w 2011680"/>
              <a:gd name="connsiteY26" fmla="*/ 67377 h 115504"/>
              <a:gd name="connsiteX27" fmla="*/ 1299411 w 2011680"/>
              <a:gd name="connsiteY27" fmla="*/ 48127 h 115504"/>
              <a:gd name="connsiteX28" fmla="*/ 1376413 w 2011680"/>
              <a:gd name="connsiteY28" fmla="*/ 115504 h 115504"/>
              <a:gd name="connsiteX29" fmla="*/ 1463040 w 2011680"/>
              <a:gd name="connsiteY29" fmla="*/ 96253 h 115504"/>
              <a:gd name="connsiteX30" fmla="*/ 1491916 w 2011680"/>
              <a:gd name="connsiteY30" fmla="*/ 77003 h 115504"/>
              <a:gd name="connsiteX31" fmla="*/ 1549667 w 2011680"/>
              <a:gd name="connsiteY31" fmla="*/ 28876 h 115504"/>
              <a:gd name="connsiteX32" fmla="*/ 1578543 w 2011680"/>
              <a:gd name="connsiteY32" fmla="*/ 38502 h 115504"/>
              <a:gd name="connsiteX33" fmla="*/ 1636295 w 2011680"/>
              <a:gd name="connsiteY33" fmla="*/ 105878 h 115504"/>
              <a:gd name="connsiteX34" fmla="*/ 1665171 w 2011680"/>
              <a:gd name="connsiteY34" fmla="*/ 96253 h 115504"/>
              <a:gd name="connsiteX35" fmla="*/ 1694046 w 2011680"/>
              <a:gd name="connsiteY35" fmla="*/ 67377 h 115504"/>
              <a:gd name="connsiteX36" fmla="*/ 1761423 w 2011680"/>
              <a:gd name="connsiteY36" fmla="*/ 48127 h 115504"/>
              <a:gd name="connsiteX37" fmla="*/ 1771049 w 2011680"/>
              <a:gd name="connsiteY37" fmla="*/ 19251 h 115504"/>
              <a:gd name="connsiteX38" fmla="*/ 1828800 w 2011680"/>
              <a:gd name="connsiteY38" fmla="*/ 38502 h 115504"/>
              <a:gd name="connsiteX39" fmla="*/ 1848051 w 2011680"/>
              <a:gd name="connsiteY39" fmla="*/ 67377 h 115504"/>
              <a:gd name="connsiteX40" fmla="*/ 1925053 w 2011680"/>
              <a:gd name="connsiteY40" fmla="*/ 38502 h 115504"/>
              <a:gd name="connsiteX41" fmla="*/ 1963554 w 2011680"/>
              <a:gd name="connsiteY41" fmla="*/ 48127 h 115504"/>
              <a:gd name="connsiteX42" fmla="*/ 2011680 w 2011680"/>
              <a:gd name="connsiteY42" fmla="*/ 38502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1680" h="115504">
                <a:moveTo>
                  <a:pt x="0" y="38502"/>
                </a:moveTo>
                <a:cubicBezTo>
                  <a:pt x="16042" y="35293"/>
                  <a:pt x="31766" y="28876"/>
                  <a:pt x="48126" y="28876"/>
                </a:cubicBezTo>
                <a:cubicBezTo>
                  <a:pt x="85442" y="28876"/>
                  <a:pt x="103442" y="42096"/>
                  <a:pt x="134754" y="57752"/>
                </a:cubicBezTo>
                <a:cubicBezTo>
                  <a:pt x="140272" y="52234"/>
                  <a:pt x="179105" y="9626"/>
                  <a:pt x="192505" y="9626"/>
                </a:cubicBezTo>
                <a:cubicBezTo>
                  <a:pt x="204073" y="9626"/>
                  <a:pt x="211756" y="22459"/>
                  <a:pt x="221381" y="28876"/>
                </a:cubicBezTo>
                <a:cubicBezTo>
                  <a:pt x="240632" y="25668"/>
                  <a:pt x="259617" y="19251"/>
                  <a:pt x="279133" y="19251"/>
                </a:cubicBezTo>
                <a:cubicBezTo>
                  <a:pt x="303329" y="19251"/>
                  <a:pt x="317415" y="38393"/>
                  <a:pt x="336884" y="48127"/>
                </a:cubicBezTo>
                <a:cubicBezTo>
                  <a:pt x="345959" y="52664"/>
                  <a:pt x="356135" y="54544"/>
                  <a:pt x="365760" y="57752"/>
                </a:cubicBezTo>
                <a:cubicBezTo>
                  <a:pt x="375385" y="54544"/>
                  <a:pt x="385310" y="52124"/>
                  <a:pt x="394636" y="48127"/>
                </a:cubicBezTo>
                <a:cubicBezTo>
                  <a:pt x="407824" y="42475"/>
                  <a:pt x="418933" y="30905"/>
                  <a:pt x="433137" y="28876"/>
                </a:cubicBezTo>
                <a:cubicBezTo>
                  <a:pt x="443181" y="27441"/>
                  <a:pt x="452388" y="35293"/>
                  <a:pt x="462013" y="38502"/>
                </a:cubicBezTo>
                <a:cubicBezTo>
                  <a:pt x="481156" y="25740"/>
                  <a:pt x="495854" y="4966"/>
                  <a:pt x="519764" y="28876"/>
                </a:cubicBezTo>
                <a:cubicBezTo>
                  <a:pt x="526938" y="36050"/>
                  <a:pt x="526181" y="48127"/>
                  <a:pt x="529390" y="57752"/>
                </a:cubicBezTo>
                <a:cubicBezTo>
                  <a:pt x="545432" y="54544"/>
                  <a:pt x="561645" y="52095"/>
                  <a:pt x="577516" y="48127"/>
                </a:cubicBezTo>
                <a:cubicBezTo>
                  <a:pt x="587359" y="45666"/>
                  <a:pt x="596246" y="38502"/>
                  <a:pt x="606392" y="38502"/>
                </a:cubicBezTo>
                <a:cubicBezTo>
                  <a:pt x="626316" y="38502"/>
                  <a:pt x="649544" y="57645"/>
                  <a:pt x="664143" y="67377"/>
                </a:cubicBezTo>
                <a:cubicBezTo>
                  <a:pt x="679772" y="55655"/>
                  <a:pt x="707025" y="28876"/>
                  <a:pt x="731520" y="28876"/>
                </a:cubicBezTo>
                <a:cubicBezTo>
                  <a:pt x="741666" y="28876"/>
                  <a:pt x="750771" y="35293"/>
                  <a:pt x="760396" y="38502"/>
                </a:cubicBezTo>
                <a:cubicBezTo>
                  <a:pt x="770021" y="35293"/>
                  <a:pt x="779126" y="28876"/>
                  <a:pt x="789272" y="28876"/>
                </a:cubicBezTo>
                <a:cubicBezTo>
                  <a:pt x="830898" y="28876"/>
                  <a:pt x="836403" y="37838"/>
                  <a:pt x="866274" y="57752"/>
                </a:cubicBezTo>
                <a:cubicBezTo>
                  <a:pt x="875899" y="51335"/>
                  <a:pt x="883582" y="38502"/>
                  <a:pt x="895150" y="38502"/>
                </a:cubicBezTo>
                <a:cubicBezTo>
                  <a:pt x="918698" y="38502"/>
                  <a:pt x="952548" y="63933"/>
                  <a:pt x="972152" y="77003"/>
                </a:cubicBezTo>
                <a:cubicBezTo>
                  <a:pt x="1038345" y="32874"/>
                  <a:pt x="1007954" y="31186"/>
                  <a:pt x="1058779" y="48127"/>
                </a:cubicBezTo>
                <a:cubicBezTo>
                  <a:pt x="1074821" y="44919"/>
                  <a:pt x="1092012" y="45272"/>
                  <a:pt x="1106905" y="38502"/>
                </a:cubicBezTo>
                <a:cubicBezTo>
                  <a:pt x="1127968" y="28928"/>
                  <a:pt x="1164657" y="0"/>
                  <a:pt x="1164657" y="0"/>
                </a:cubicBezTo>
                <a:cubicBezTo>
                  <a:pt x="1220874" y="18740"/>
                  <a:pt x="1169244" y="-5037"/>
                  <a:pt x="1212783" y="38502"/>
                </a:cubicBezTo>
                <a:cubicBezTo>
                  <a:pt x="1231441" y="57160"/>
                  <a:pt x="1247051" y="59549"/>
                  <a:pt x="1270535" y="67377"/>
                </a:cubicBezTo>
                <a:cubicBezTo>
                  <a:pt x="1280160" y="60960"/>
                  <a:pt x="1287959" y="46491"/>
                  <a:pt x="1299411" y="48127"/>
                </a:cubicBezTo>
                <a:cubicBezTo>
                  <a:pt x="1314875" y="50336"/>
                  <a:pt x="1369059" y="108150"/>
                  <a:pt x="1376413" y="115504"/>
                </a:cubicBezTo>
                <a:cubicBezTo>
                  <a:pt x="1398591" y="111807"/>
                  <a:pt x="1439346" y="108099"/>
                  <a:pt x="1463040" y="96253"/>
                </a:cubicBezTo>
                <a:cubicBezTo>
                  <a:pt x="1473387" y="91080"/>
                  <a:pt x="1482291" y="83420"/>
                  <a:pt x="1491916" y="77003"/>
                </a:cubicBezTo>
                <a:cubicBezTo>
                  <a:pt x="1509448" y="53628"/>
                  <a:pt x="1516598" y="28876"/>
                  <a:pt x="1549667" y="28876"/>
                </a:cubicBezTo>
                <a:cubicBezTo>
                  <a:pt x="1559813" y="28876"/>
                  <a:pt x="1568918" y="35293"/>
                  <a:pt x="1578543" y="38502"/>
                </a:cubicBezTo>
                <a:cubicBezTo>
                  <a:pt x="1589414" y="56620"/>
                  <a:pt x="1606666" y="100940"/>
                  <a:pt x="1636295" y="105878"/>
                </a:cubicBezTo>
                <a:cubicBezTo>
                  <a:pt x="1646303" y="107546"/>
                  <a:pt x="1655546" y="99461"/>
                  <a:pt x="1665171" y="96253"/>
                </a:cubicBezTo>
                <a:cubicBezTo>
                  <a:pt x="1674796" y="86628"/>
                  <a:pt x="1682720" y="74928"/>
                  <a:pt x="1694046" y="67377"/>
                </a:cubicBezTo>
                <a:cubicBezTo>
                  <a:pt x="1702330" y="61854"/>
                  <a:pt x="1756290" y="49410"/>
                  <a:pt x="1761423" y="48127"/>
                </a:cubicBezTo>
                <a:cubicBezTo>
                  <a:pt x="1764632" y="38502"/>
                  <a:pt x="1761005" y="20686"/>
                  <a:pt x="1771049" y="19251"/>
                </a:cubicBezTo>
                <a:cubicBezTo>
                  <a:pt x="1791137" y="16381"/>
                  <a:pt x="1828800" y="38502"/>
                  <a:pt x="1828800" y="38502"/>
                </a:cubicBezTo>
                <a:cubicBezTo>
                  <a:pt x="1835217" y="48127"/>
                  <a:pt x="1836928" y="64199"/>
                  <a:pt x="1848051" y="67377"/>
                </a:cubicBezTo>
                <a:cubicBezTo>
                  <a:pt x="1877191" y="75702"/>
                  <a:pt x="1904011" y="52529"/>
                  <a:pt x="1925053" y="38502"/>
                </a:cubicBezTo>
                <a:cubicBezTo>
                  <a:pt x="1937887" y="41710"/>
                  <a:pt x="1950325" y="48127"/>
                  <a:pt x="1963554" y="48127"/>
                </a:cubicBezTo>
                <a:cubicBezTo>
                  <a:pt x="1979914" y="48127"/>
                  <a:pt x="2011680" y="38502"/>
                  <a:pt x="2011680" y="38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48" name="Textfeld 347"/>
          <p:cNvSpPr txBox="1"/>
          <p:nvPr/>
        </p:nvSpPr>
        <p:spPr>
          <a:xfrm>
            <a:off x="1597845" y="676236"/>
            <a:ext cx="9070155" cy="338554"/>
          </a:xfrm>
          <a:prstGeom prst="rect">
            <a:avLst/>
          </a:prstGeom>
          <a:noFill/>
          <a:ln>
            <a:solidFill>
              <a:schemeClr val="tx1"/>
            </a:solidFill>
          </a:ln>
        </p:spPr>
        <p:txBody>
          <a:bodyPr wrap="square" rtlCol="0">
            <a:spAutoFit/>
          </a:bodyPr>
          <a:lstStyle/>
          <a:p>
            <a:r>
              <a:rPr lang="en-US" sz="1600" dirty="0"/>
              <a:t>code as +F if the fast activity is part of the RDA or PD pattern and not simply part of the background activity</a:t>
            </a:r>
            <a:endParaRPr lang="de-AT" sz="1600" dirty="0"/>
          </a:p>
        </p:txBody>
      </p:sp>
      <p:sp>
        <p:nvSpPr>
          <p:cNvPr id="684" name="Ellipse 683"/>
          <p:cNvSpPr/>
          <p:nvPr/>
        </p:nvSpPr>
        <p:spPr>
          <a:xfrm>
            <a:off x="7383633" y="1549570"/>
            <a:ext cx="683829" cy="68435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nvGrpSpPr>
          <p:cNvPr id="57" name="Gruppieren 56"/>
          <p:cNvGrpSpPr/>
          <p:nvPr/>
        </p:nvGrpSpPr>
        <p:grpSpPr>
          <a:xfrm>
            <a:off x="3678794" y="1891267"/>
            <a:ext cx="253215" cy="517933"/>
            <a:chOff x="1701738" y="1894521"/>
            <a:chExt cx="253215" cy="685643"/>
          </a:xfrm>
        </p:grpSpPr>
        <p:cxnSp>
          <p:nvCxnSpPr>
            <p:cNvPr id="163" name="Gerader Verbinder 162"/>
            <p:cNvCxnSpPr>
              <a:endCxn id="49" idx="0"/>
            </p:cNvCxnSpPr>
            <p:nvPr/>
          </p:nvCxnSpPr>
          <p:spPr>
            <a:xfrm flipV="1">
              <a:off x="1701738" y="2309361"/>
              <a:ext cx="42054" cy="155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8" name="Gerader Verbinder 767"/>
            <p:cNvCxnSpPr>
              <a:endCxn id="49"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2" name="Gerader Verbinder 771"/>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Freihandform 48"/>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793" name="Gruppieren 792"/>
          <p:cNvGrpSpPr/>
          <p:nvPr/>
        </p:nvGrpSpPr>
        <p:grpSpPr>
          <a:xfrm flipV="1">
            <a:off x="3678794" y="1286049"/>
            <a:ext cx="278129" cy="561368"/>
            <a:chOff x="1702291" y="1894521"/>
            <a:chExt cx="278129" cy="686023"/>
          </a:xfrm>
        </p:grpSpPr>
        <p:cxnSp>
          <p:nvCxnSpPr>
            <p:cNvPr id="794" name="Gerader Verbinder 793"/>
            <p:cNvCxnSpPr>
              <a:endCxn id="797" idx="0"/>
            </p:cNvCxnSpPr>
            <p:nvPr/>
          </p:nvCxnSpPr>
          <p:spPr>
            <a:xfrm flipV="1">
              <a:off x="1702291" y="2309361"/>
              <a:ext cx="41501" cy="144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5" name="Gerader Verbinder 794"/>
            <p:cNvCxnSpPr>
              <a:endCxn id="797"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6" name="Gerader Verbinder 795"/>
            <p:cNvCxnSpPr/>
            <p:nvPr/>
          </p:nvCxnSpPr>
          <p:spPr>
            <a:xfrm flipV="1">
              <a:off x="1915485" y="2451985"/>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97" name="Freihandform 796"/>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799" name="Gruppieren 798"/>
          <p:cNvGrpSpPr/>
          <p:nvPr/>
        </p:nvGrpSpPr>
        <p:grpSpPr>
          <a:xfrm>
            <a:off x="3658210" y="2662637"/>
            <a:ext cx="253215" cy="227216"/>
            <a:chOff x="1701738" y="1894521"/>
            <a:chExt cx="253215" cy="685643"/>
          </a:xfrm>
        </p:grpSpPr>
        <p:cxnSp>
          <p:nvCxnSpPr>
            <p:cNvPr id="800" name="Gerader Verbinder 799"/>
            <p:cNvCxnSpPr>
              <a:endCxn id="803"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1" name="Gerader Verbinder 800"/>
            <p:cNvCxnSpPr>
              <a:endCxn id="803"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2" name="Gerader Verbinder 801"/>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3" name="Freihandform 802"/>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04" name="Gruppieren 803"/>
          <p:cNvGrpSpPr/>
          <p:nvPr/>
        </p:nvGrpSpPr>
        <p:grpSpPr>
          <a:xfrm>
            <a:off x="3657594" y="3336961"/>
            <a:ext cx="253215" cy="60672"/>
            <a:chOff x="1701738" y="1894521"/>
            <a:chExt cx="253215" cy="685643"/>
          </a:xfrm>
        </p:grpSpPr>
        <p:cxnSp>
          <p:nvCxnSpPr>
            <p:cNvPr id="805" name="Gerader Verbinder 804"/>
            <p:cNvCxnSpPr>
              <a:endCxn id="808"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Gerader Verbinder 805"/>
            <p:cNvCxnSpPr>
              <a:endCxn id="808"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7" name="Gerader Verbinder 806"/>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8" name="Freihandform 807"/>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cxnSp>
        <p:nvCxnSpPr>
          <p:cNvPr id="810" name="Gerader Verbinder 809"/>
          <p:cNvCxnSpPr/>
          <p:nvPr/>
        </p:nvCxnSpPr>
        <p:spPr>
          <a:xfrm flipV="1">
            <a:off x="3608715" y="1382189"/>
            <a:ext cx="90933" cy="203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6" name="Gruppieren 815"/>
          <p:cNvGrpSpPr/>
          <p:nvPr/>
        </p:nvGrpSpPr>
        <p:grpSpPr>
          <a:xfrm>
            <a:off x="5560772" y="1891255"/>
            <a:ext cx="253215" cy="517933"/>
            <a:chOff x="1701738" y="1894521"/>
            <a:chExt cx="253215" cy="685643"/>
          </a:xfrm>
        </p:grpSpPr>
        <p:cxnSp>
          <p:nvCxnSpPr>
            <p:cNvPr id="817" name="Gerader Verbinder 816"/>
            <p:cNvCxnSpPr>
              <a:endCxn id="820" idx="0"/>
            </p:cNvCxnSpPr>
            <p:nvPr/>
          </p:nvCxnSpPr>
          <p:spPr>
            <a:xfrm flipV="1">
              <a:off x="1701738" y="2309361"/>
              <a:ext cx="42054" cy="155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8" name="Gerader Verbinder 817"/>
            <p:cNvCxnSpPr>
              <a:endCxn id="82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 name="Gerader Verbinder 81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0" name="Freihandform 81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21" name="Gruppieren 820"/>
          <p:cNvGrpSpPr/>
          <p:nvPr/>
        </p:nvGrpSpPr>
        <p:grpSpPr>
          <a:xfrm flipV="1">
            <a:off x="5560771" y="1286350"/>
            <a:ext cx="276430" cy="561057"/>
            <a:chOff x="1702291" y="1894521"/>
            <a:chExt cx="276430" cy="685643"/>
          </a:xfrm>
        </p:grpSpPr>
        <p:cxnSp>
          <p:nvCxnSpPr>
            <p:cNvPr id="822" name="Gerader Verbinder 821"/>
            <p:cNvCxnSpPr>
              <a:endCxn id="825" idx="0"/>
            </p:cNvCxnSpPr>
            <p:nvPr/>
          </p:nvCxnSpPr>
          <p:spPr>
            <a:xfrm flipV="1">
              <a:off x="1702291" y="2309361"/>
              <a:ext cx="41501" cy="144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3" name="Gerader Verbinder 822"/>
            <p:cNvCxnSpPr>
              <a:endCxn id="82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4" name="Gerader Verbinder 823"/>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5" name="Freihandform 82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26" name="Gruppieren 825"/>
          <p:cNvGrpSpPr/>
          <p:nvPr/>
        </p:nvGrpSpPr>
        <p:grpSpPr>
          <a:xfrm>
            <a:off x="5540188" y="2662625"/>
            <a:ext cx="253215" cy="227216"/>
            <a:chOff x="1701738" y="1894521"/>
            <a:chExt cx="253215" cy="685643"/>
          </a:xfrm>
        </p:grpSpPr>
        <p:cxnSp>
          <p:nvCxnSpPr>
            <p:cNvPr id="827" name="Gerader Verbinder 826"/>
            <p:cNvCxnSpPr>
              <a:endCxn id="830"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8" name="Gerader Verbinder 827"/>
            <p:cNvCxnSpPr>
              <a:endCxn id="83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9" name="Gerader Verbinder 82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30" name="Freihandform 82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31" name="Gruppieren 830"/>
          <p:cNvGrpSpPr/>
          <p:nvPr/>
        </p:nvGrpSpPr>
        <p:grpSpPr>
          <a:xfrm>
            <a:off x="5539572" y="3336949"/>
            <a:ext cx="253215" cy="60672"/>
            <a:chOff x="1701738" y="1894521"/>
            <a:chExt cx="253215" cy="685643"/>
          </a:xfrm>
        </p:grpSpPr>
        <p:cxnSp>
          <p:nvCxnSpPr>
            <p:cNvPr id="832" name="Gerader Verbinder 831"/>
            <p:cNvCxnSpPr>
              <a:endCxn id="835"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3" name="Gerader Verbinder 832"/>
            <p:cNvCxnSpPr>
              <a:endCxn id="83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4" name="Gerader Verbinder 83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35" name="Freihandform 83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36" name="Gruppieren 835"/>
          <p:cNvGrpSpPr/>
          <p:nvPr/>
        </p:nvGrpSpPr>
        <p:grpSpPr>
          <a:xfrm>
            <a:off x="6533645" y="1901229"/>
            <a:ext cx="253215" cy="517933"/>
            <a:chOff x="1701738" y="1894521"/>
            <a:chExt cx="253215" cy="685643"/>
          </a:xfrm>
        </p:grpSpPr>
        <p:cxnSp>
          <p:nvCxnSpPr>
            <p:cNvPr id="837" name="Gerader Verbinder 836"/>
            <p:cNvCxnSpPr>
              <a:endCxn id="840" idx="0"/>
            </p:cNvCxnSpPr>
            <p:nvPr/>
          </p:nvCxnSpPr>
          <p:spPr>
            <a:xfrm flipV="1">
              <a:off x="1701738" y="2309361"/>
              <a:ext cx="42054" cy="155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Gerader Verbinder 837"/>
            <p:cNvCxnSpPr>
              <a:endCxn id="84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Gerader Verbinder 83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0" name="Freihandform 83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41" name="Gruppieren 840"/>
          <p:cNvGrpSpPr/>
          <p:nvPr/>
        </p:nvGrpSpPr>
        <p:grpSpPr>
          <a:xfrm flipV="1">
            <a:off x="6533644" y="1296324"/>
            <a:ext cx="276430" cy="561057"/>
            <a:chOff x="1702291" y="1894521"/>
            <a:chExt cx="276430" cy="685643"/>
          </a:xfrm>
        </p:grpSpPr>
        <p:cxnSp>
          <p:nvCxnSpPr>
            <p:cNvPr id="842" name="Gerader Verbinder 841"/>
            <p:cNvCxnSpPr>
              <a:endCxn id="845" idx="0"/>
            </p:cNvCxnSpPr>
            <p:nvPr/>
          </p:nvCxnSpPr>
          <p:spPr>
            <a:xfrm flipV="1">
              <a:off x="1702291" y="2309361"/>
              <a:ext cx="41501" cy="144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3" name="Gerader Verbinder 842"/>
            <p:cNvCxnSpPr>
              <a:endCxn id="84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4" name="Gerader Verbinder 843"/>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5" name="Freihandform 84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46" name="Gruppieren 845"/>
          <p:cNvGrpSpPr/>
          <p:nvPr/>
        </p:nvGrpSpPr>
        <p:grpSpPr>
          <a:xfrm>
            <a:off x="6513061" y="2672599"/>
            <a:ext cx="253215" cy="227216"/>
            <a:chOff x="1701738" y="1894521"/>
            <a:chExt cx="253215" cy="685643"/>
          </a:xfrm>
        </p:grpSpPr>
        <p:cxnSp>
          <p:nvCxnSpPr>
            <p:cNvPr id="847" name="Gerader Verbinder 846"/>
            <p:cNvCxnSpPr>
              <a:endCxn id="850"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8" name="Gerader Verbinder 847"/>
            <p:cNvCxnSpPr>
              <a:endCxn id="85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9" name="Gerader Verbinder 84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0" name="Freihandform 84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51" name="Gruppieren 850"/>
          <p:cNvGrpSpPr/>
          <p:nvPr/>
        </p:nvGrpSpPr>
        <p:grpSpPr>
          <a:xfrm>
            <a:off x="6512445" y="3346923"/>
            <a:ext cx="253215" cy="60672"/>
            <a:chOff x="1701738" y="1894521"/>
            <a:chExt cx="253215" cy="685643"/>
          </a:xfrm>
        </p:grpSpPr>
        <p:cxnSp>
          <p:nvCxnSpPr>
            <p:cNvPr id="852" name="Gerader Verbinder 851"/>
            <p:cNvCxnSpPr>
              <a:endCxn id="855"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3" name="Gerader Verbinder 852"/>
            <p:cNvCxnSpPr>
              <a:endCxn id="85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4" name="Gerader Verbinder 85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5" name="Freihandform 85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56" name="Gruppieren 855"/>
          <p:cNvGrpSpPr/>
          <p:nvPr/>
        </p:nvGrpSpPr>
        <p:grpSpPr>
          <a:xfrm>
            <a:off x="4657895" y="1883462"/>
            <a:ext cx="253215" cy="517933"/>
            <a:chOff x="1701738" y="1894521"/>
            <a:chExt cx="253215" cy="685643"/>
          </a:xfrm>
        </p:grpSpPr>
        <p:cxnSp>
          <p:nvCxnSpPr>
            <p:cNvPr id="857" name="Gerader Verbinder 856"/>
            <p:cNvCxnSpPr>
              <a:endCxn id="860" idx="0"/>
            </p:cNvCxnSpPr>
            <p:nvPr/>
          </p:nvCxnSpPr>
          <p:spPr>
            <a:xfrm flipV="1">
              <a:off x="1701738" y="2309361"/>
              <a:ext cx="42054" cy="155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8" name="Gerader Verbinder 857"/>
            <p:cNvCxnSpPr>
              <a:endCxn id="86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9" name="Gerader Verbinder 85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60" name="Freihandform 85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61" name="Gruppieren 860"/>
          <p:cNvGrpSpPr/>
          <p:nvPr/>
        </p:nvGrpSpPr>
        <p:grpSpPr>
          <a:xfrm flipV="1">
            <a:off x="4657894" y="1278557"/>
            <a:ext cx="276430" cy="561057"/>
            <a:chOff x="1702291" y="1894521"/>
            <a:chExt cx="276430" cy="685643"/>
          </a:xfrm>
        </p:grpSpPr>
        <p:cxnSp>
          <p:nvCxnSpPr>
            <p:cNvPr id="862" name="Gerader Verbinder 861"/>
            <p:cNvCxnSpPr>
              <a:endCxn id="865" idx="0"/>
            </p:cNvCxnSpPr>
            <p:nvPr/>
          </p:nvCxnSpPr>
          <p:spPr>
            <a:xfrm flipV="1">
              <a:off x="1702291" y="2309361"/>
              <a:ext cx="41501" cy="144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3" name="Gerader Verbinder 862"/>
            <p:cNvCxnSpPr>
              <a:endCxn id="86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4" name="Gerader Verbinder 863"/>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65" name="Freihandform 86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66" name="Gruppieren 865"/>
          <p:cNvGrpSpPr/>
          <p:nvPr/>
        </p:nvGrpSpPr>
        <p:grpSpPr>
          <a:xfrm>
            <a:off x="4637311" y="2654832"/>
            <a:ext cx="253215" cy="227216"/>
            <a:chOff x="1701738" y="1894521"/>
            <a:chExt cx="253215" cy="685643"/>
          </a:xfrm>
        </p:grpSpPr>
        <p:cxnSp>
          <p:nvCxnSpPr>
            <p:cNvPr id="867" name="Gerader Verbinder 866"/>
            <p:cNvCxnSpPr>
              <a:endCxn id="870"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8" name="Gerader Verbinder 867"/>
            <p:cNvCxnSpPr>
              <a:endCxn id="87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9" name="Gerader Verbinder 86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70" name="Freihandform 86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71" name="Gruppieren 870"/>
          <p:cNvGrpSpPr/>
          <p:nvPr/>
        </p:nvGrpSpPr>
        <p:grpSpPr>
          <a:xfrm>
            <a:off x="4636695" y="3329156"/>
            <a:ext cx="253215" cy="60672"/>
            <a:chOff x="1701738" y="1894521"/>
            <a:chExt cx="253215" cy="685643"/>
          </a:xfrm>
        </p:grpSpPr>
        <p:cxnSp>
          <p:nvCxnSpPr>
            <p:cNvPr id="872" name="Gerader Verbinder 871"/>
            <p:cNvCxnSpPr>
              <a:endCxn id="875"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3" name="Gerader Verbinder 872"/>
            <p:cNvCxnSpPr>
              <a:endCxn id="87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4" name="Gerader Verbinder 87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75" name="Freihandform 87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76" name="Gruppieren 875"/>
          <p:cNvGrpSpPr/>
          <p:nvPr/>
        </p:nvGrpSpPr>
        <p:grpSpPr>
          <a:xfrm>
            <a:off x="7581592" y="1904094"/>
            <a:ext cx="249126" cy="517933"/>
            <a:chOff x="1701738" y="1894521"/>
            <a:chExt cx="249126" cy="685643"/>
          </a:xfrm>
        </p:grpSpPr>
        <p:cxnSp>
          <p:nvCxnSpPr>
            <p:cNvPr id="877" name="Gerader Verbinder 876"/>
            <p:cNvCxnSpPr>
              <a:endCxn id="880" idx="0"/>
            </p:cNvCxnSpPr>
            <p:nvPr/>
          </p:nvCxnSpPr>
          <p:spPr>
            <a:xfrm flipV="1">
              <a:off x="1701738" y="2309361"/>
              <a:ext cx="42054" cy="155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8" name="Gerader Verbinder 877"/>
            <p:cNvCxnSpPr>
              <a:endCxn id="88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9" name="Gerader Verbinder 878"/>
            <p:cNvCxnSpPr>
              <a:endCxn id="24" idx="0"/>
            </p:cNvCxnSpPr>
            <p:nvPr/>
          </p:nvCxnSpPr>
          <p:spPr>
            <a:xfrm flipV="1">
              <a:off x="1918875" y="2261221"/>
              <a:ext cx="31989" cy="937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0" name="Freihandform 87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81" name="Gruppieren 880"/>
          <p:cNvGrpSpPr/>
          <p:nvPr/>
        </p:nvGrpSpPr>
        <p:grpSpPr>
          <a:xfrm flipV="1">
            <a:off x="7581592" y="1299189"/>
            <a:ext cx="276430" cy="561057"/>
            <a:chOff x="1702291" y="1894521"/>
            <a:chExt cx="276430" cy="685643"/>
          </a:xfrm>
        </p:grpSpPr>
        <p:cxnSp>
          <p:nvCxnSpPr>
            <p:cNvPr id="882" name="Gerader Verbinder 881"/>
            <p:cNvCxnSpPr>
              <a:endCxn id="885" idx="0"/>
            </p:cNvCxnSpPr>
            <p:nvPr/>
          </p:nvCxnSpPr>
          <p:spPr>
            <a:xfrm flipV="1">
              <a:off x="1702291" y="2309361"/>
              <a:ext cx="41501" cy="144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3" name="Gerader Verbinder 882"/>
            <p:cNvCxnSpPr>
              <a:endCxn id="88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4" name="Gerader Verbinder 883"/>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5" name="Freihandform 88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86" name="Gruppieren 885"/>
          <p:cNvGrpSpPr/>
          <p:nvPr/>
        </p:nvGrpSpPr>
        <p:grpSpPr>
          <a:xfrm>
            <a:off x="7561009" y="2675464"/>
            <a:ext cx="253215" cy="227216"/>
            <a:chOff x="1701738" y="1894521"/>
            <a:chExt cx="253215" cy="685643"/>
          </a:xfrm>
        </p:grpSpPr>
        <p:cxnSp>
          <p:nvCxnSpPr>
            <p:cNvPr id="887" name="Gerader Verbinder 886"/>
            <p:cNvCxnSpPr>
              <a:endCxn id="890"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8" name="Gerader Verbinder 887"/>
            <p:cNvCxnSpPr>
              <a:endCxn id="89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9" name="Gerader Verbinder 88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0" name="Freihandform 88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91" name="Gruppieren 890"/>
          <p:cNvGrpSpPr/>
          <p:nvPr/>
        </p:nvGrpSpPr>
        <p:grpSpPr>
          <a:xfrm>
            <a:off x="7560393" y="3349788"/>
            <a:ext cx="253215" cy="60672"/>
            <a:chOff x="1701738" y="1894521"/>
            <a:chExt cx="253215" cy="685643"/>
          </a:xfrm>
        </p:grpSpPr>
        <p:cxnSp>
          <p:nvCxnSpPr>
            <p:cNvPr id="892" name="Gerader Verbinder 891"/>
            <p:cNvCxnSpPr>
              <a:endCxn id="895"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3" name="Gerader Verbinder 892"/>
            <p:cNvCxnSpPr>
              <a:endCxn id="89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4" name="Gerader Verbinder 89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5" name="Freihandform 89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96" name="Gruppieren 895"/>
          <p:cNvGrpSpPr/>
          <p:nvPr/>
        </p:nvGrpSpPr>
        <p:grpSpPr>
          <a:xfrm>
            <a:off x="2716183" y="1884000"/>
            <a:ext cx="253215" cy="517933"/>
            <a:chOff x="1701738" y="1894521"/>
            <a:chExt cx="253215" cy="685643"/>
          </a:xfrm>
        </p:grpSpPr>
        <p:cxnSp>
          <p:nvCxnSpPr>
            <p:cNvPr id="897" name="Gerader Verbinder 896"/>
            <p:cNvCxnSpPr>
              <a:endCxn id="900" idx="0"/>
            </p:cNvCxnSpPr>
            <p:nvPr/>
          </p:nvCxnSpPr>
          <p:spPr>
            <a:xfrm flipV="1">
              <a:off x="1701738" y="2309361"/>
              <a:ext cx="42054" cy="155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8" name="Gerader Verbinder 897"/>
            <p:cNvCxnSpPr>
              <a:endCxn id="90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9" name="Gerader Verbinder 89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00" name="Freihandform 89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901" name="Gruppieren 900"/>
          <p:cNvGrpSpPr/>
          <p:nvPr/>
        </p:nvGrpSpPr>
        <p:grpSpPr>
          <a:xfrm flipV="1">
            <a:off x="2716182" y="1279095"/>
            <a:ext cx="276430" cy="561057"/>
            <a:chOff x="1702291" y="1894521"/>
            <a:chExt cx="276430" cy="685643"/>
          </a:xfrm>
        </p:grpSpPr>
        <p:cxnSp>
          <p:nvCxnSpPr>
            <p:cNvPr id="902" name="Gerader Verbinder 901"/>
            <p:cNvCxnSpPr>
              <a:endCxn id="905" idx="0"/>
            </p:cNvCxnSpPr>
            <p:nvPr/>
          </p:nvCxnSpPr>
          <p:spPr>
            <a:xfrm flipV="1">
              <a:off x="1702291" y="2309361"/>
              <a:ext cx="41501" cy="144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3" name="Gerader Verbinder 902"/>
            <p:cNvCxnSpPr>
              <a:endCxn id="90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4" name="Gerader Verbinder 903"/>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05" name="Freihandform 90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906" name="Gruppieren 905"/>
          <p:cNvGrpSpPr/>
          <p:nvPr/>
        </p:nvGrpSpPr>
        <p:grpSpPr>
          <a:xfrm>
            <a:off x="2695599" y="2655370"/>
            <a:ext cx="253215" cy="227216"/>
            <a:chOff x="1701738" y="1894521"/>
            <a:chExt cx="253215" cy="685643"/>
          </a:xfrm>
        </p:grpSpPr>
        <p:cxnSp>
          <p:nvCxnSpPr>
            <p:cNvPr id="907" name="Gerader Verbinder 906"/>
            <p:cNvCxnSpPr>
              <a:endCxn id="910"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8" name="Gerader Verbinder 907"/>
            <p:cNvCxnSpPr>
              <a:endCxn id="91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9" name="Gerader Verbinder 90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0" name="Freihandform 90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911" name="Gruppieren 910"/>
          <p:cNvGrpSpPr/>
          <p:nvPr/>
        </p:nvGrpSpPr>
        <p:grpSpPr>
          <a:xfrm>
            <a:off x="2694983" y="3329694"/>
            <a:ext cx="253215" cy="60672"/>
            <a:chOff x="1701738" y="1894521"/>
            <a:chExt cx="253215" cy="685643"/>
          </a:xfrm>
        </p:grpSpPr>
        <p:cxnSp>
          <p:nvCxnSpPr>
            <p:cNvPr id="912" name="Gerader Verbinder 911"/>
            <p:cNvCxnSpPr>
              <a:endCxn id="915"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3" name="Gerader Verbinder 912"/>
            <p:cNvCxnSpPr>
              <a:endCxn id="91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4" name="Gerader Verbinder 91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5" name="Freihandform 91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472" name="Freihandform 1471"/>
          <p:cNvSpPr/>
          <p:nvPr/>
        </p:nvSpPr>
        <p:spPr>
          <a:xfrm>
            <a:off x="2990795" y="1331491"/>
            <a:ext cx="627399" cy="86065"/>
          </a:xfrm>
          <a:custGeom>
            <a:avLst/>
            <a:gdLst>
              <a:gd name="connsiteX0" fmla="*/ 0 w 627399"/>
              <a:gd name="connsiteY0" fmla="*/ 40208 h 86065"/>
              <a:gd name="connsiteX1" fmla="*/ 33372 w 627399"/>
              <a:gd name="connsiteY1" fmla="*/ 161 h 86065"/>
              <a:gd name="connsiteX2" fmla="*/ 80094 w 627399"/>
              <a:gd name="connsiteY2" fmla="*/ 53556 h 86065"/>
              <a:gd name="connsiteX3" fmla="*/ 173536 w 627399"/>
              <a:gd name="connsiteY3" fmla="*/ 6835 h 86065"/>
              <a:gd name="connsiteX4" fmla="*/ 253629 w 627399"/>
              <a:gd name="connsiteY4" fmla="*/ 66905 h 86065"/>
              <a:gd name="connsiteX5" fmla="*/ 287002 w 627399"/>
              <a:gd name="connsiteY5" fmla="*/ 13510 h 86065"/>
              <a:gd name="connsiteX6" fmla="*/ 380444 w 627399"/>
              <a:gd name="connsiteY6" fmla="*/ 73580 h 86065"/>
              <a:gd name="connsiteX7" fmla="*/ 487235 w 627399"/>
              <a:gd name="connsiteY7" fmla="*/ 161 h 86065"/>
              <a:gd name="connsiteX8" fmla="*/ 547305 w 627399"/>
              <a:gd name="connsiteY8" fmla="*/ 80254 h 86065"/>
              <a:gd name="connsiteX9" fmla="*/ 627399 w 627399"/>
              <a:gd name="connsiteY9" fmla="*/ 73580 h 8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7399" h="86065">
                <a:moveTo>
                  <a:pt x="0" y="40208"/>
                </a:moveTo>
                <a:cubicBezTo>
                  <a:pt x="10011" y="19072"/>
                  <a:pt x="20023" y="-2064"/>
                  <a:pt x="33372" y="161"/>
                </a:cubicBezTo>
                <a:cubicBezTo>
                  <a:pt x="46721" y="2386"/>
                  <a:pt x="56734" y="52444"/>
                  <a:pt x="80094" y="53556"/>
                </a:cubicBezTo>
                <a:cubicBezTo>
                  <a:pt x="103454" y="54668"/>
                  <a:pt x="144614" y="4610"/>
                  <a:pt x="173536" y="6835"/>
                </a:cubicBezTo>
                <a:cubicBezTo>
                  <a:pt x="202458" y="9060"/>
                  <a:pt x="234718" y="65793"/>
                  <a:pt x="253629" y="66905"/>
                </a:cubicBezTo>
                <a:cubicBezTo>
                  <a:pt x="272540" y="68018"/>
                  <a:pt x="265866" y="12398"/>
                  <a:pt x="287002" y="13510"/>
                </a:cubicBezTo>
                <a:cubicBezTo>
                  <a:pt x="308138" y="14622"/>
                  <a:pt x="347072" y="75805"/>
                  <a:pt x="380444" y="73580"/>
                </a:cubicBezTo>
                <a:cubicBezTo>
                  <a:pt x="413816" y="71355"/>
                  <a:pt x="459425" y="-951"/>
                  <a:pt x="487235" y="161"/>
                </a:cubicBezTo>
                <a:cubicBezTo>
                  <a:pt x="515045" y="1273"/>
                  <a:pt x="523944" y="68017"/>
                  <a:pt x="547305" y="80254"/>
                </a:cubicBezTo>
                <a:cubicBezTo>
                  <a:pt x="570666" y="92491"/>
                  <a:pt x="599032" y="83035"/>
                  <a:pt x="627399" y="7358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3" name="Freihandform 1472"/>
          <p:cNvSpPr/>
          <p:nvPr/>
        </p:nvSpPr>
        <p:spPr>
          <a:xfrm>
            <a:off x="3958591" y="1277543"/>
            <a:ext cx="694629" cy="154623"/>
          </a:xfrm>
          <a:custGeom>
            <a:avLst/>
            <a:gdLst>
              <a:gd name="connsiteX0" fmla="*/ 0 w 694629"/>
              <a:gd name="connsiteY0" fmla="*/ 107504 h 154623"/>
              <a:gd name="connsiteX1" fmla="*/ 40046 w 694629"/>
              <a:gd name="connsiteY1" fmla="*/ 713 h 154623"/>
              <a:gd name="connsiteX2" fmla="*/ 146838 w 694629"/>
              <a:gd name="connsiteY2" fmla="*/ 154226 h 154623"/>
              <a:gd name="connsiteX3" fmla="*/ 246954 w 694629"/>
              <a:gd name="connsiteY3" fmla="*/ 47434 h 154623"/>
              <a:gd name="connsiteX4" fmla="*/ 347071 w 694629"/>
              <a:gd name="connsiteY4" fmla="*/ 120853 h 154623"/>
              <a:gd name="connsiteX5" fmla="*/ 480560 w 694629"/>
              <a:gd name="connsiteY5" fmla="*/ 34085 h 154623"/>
              <a:gd name="connsiteX6" fmla="*/ 520607 w 694629"/>
              <a:gd name="connsiteY6" fmla="*/ 114179 h 154623"/>
              <a:gd name="connsiteX7" fmla="*/ 627398 w 694629"/>
              <a:gd name="connsiteY7" fmla="*/ 67458 h 154623"/>
              <a:gd name="connsiteX8" fmla="*/ 694143 w 694629"/>
              <a:gd name="connsiteY8" fmla="*/ 114179 h 15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29" h="154623">
                <a:moveTo>
                  <a:pt x="0" y="107504"/>
                </a:moveTo>
                <a:cubicBezTo>
                  <a:pt x="7786" y="50215"/>
                  <a:pt x="15573" y="-7074"/>
                  <a:pt x="40046" y="713"/>
                </a:cubicBezTo>
                <a:cubicBezTo>
                  <a:pt x="64519" y="8500"/>
                  <a:pt x="112353" y="146439"/>
                  <a:pt x="146838" y="154226"/>
                </a:cubicBezTo>
                <a:cubicBezTo>
                  <a:pt x="181323" y="162013"/>
                  <a:pt x="213582" y="52996"/>
                  <a:pt x="246954" y="47434"/>
                </a:cubicBezTo>
                <a:cubicBezTo>
                  <a:pt x="280326" y="41872"/>
                  <a:pt x="308137" y="123078"/>
                  <a:pt x="347071" y="120853"/>
                </a:cubicBezTo>
                <a:cubicBezTo>
                  <a:pt x="386005" y="118628"/>
                  <a:pt x="451637" y="35197"/>
                  <a:pt x="480560" y="34085"/>
                </a:cubicBezTo>
                <a:cubicBezTo>
                  <a:pt x="509483" y="32973"/>
                  <a:pt x="496134" y="108617"/>
                  <a:pt x="520607" y="114179"/>
                </a:cubicBezTo>
                <a:cubicBezTo>
                  <a:pt x="545080" y="119741"/>
                  <a:pt x="598475" y="67458"/>
                  <a:pt x="627398" y="67458"/>
                </a:cubicBezTo>
                <a:cubicBezTo>
                  <a:pt x="656321" y="67458"/>
                  <a:pt x="699705" y="106392"/>
                  <a:pt x="694143" y="11417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4" name="Freihandform 1473"/>
          <p:cNvSpPr/>
          <p:nvPr/>
        </p:nvSpPr>
        <p:spPr>
          <a:xfrm>
            <a:off x="4933060" y="1331652"/>
            <a:ext cx="627398" cy="81599"/>
          </a:xfrm>
          <a:custGeom>
            <a:avLst/>
            <a:gdLst>
              <a:gd name="connsiteX0" fmla="*/ 0 w 627398"/>
              <a:gd name="connsiteY0" fmla="*/ 53395 h 81599"/>
              <a:gd name="connsiteX1" fmla="*/ 106791 w 627398"/>
              <a:gd name="connsiteY1" fmla="*/ 80093 h 81599"/>
              <a:gd name="connsiteX2" fmla="*/ 206908 w 627398"/>
              <a:gd name="connsiteY2" fmla="*/ 13349 h 81599"/>
              <a:gd name="connsiteX3" fmla="*/ 260303 w 627398"/>
              <a:gd name="connsiteY3" fmla="*/ 73419 h 81599"/>
              <a:gd name="connsiteX4" fmla="*/ 360420 w 627398"/>
              <a:gd name="connsiteY4" fmla="*/ 0 h 81599"/>
              <a:gd name="connsiteX5" fmla="*/ 447188 w 627398"/>
              <a:gd name="connsiteY5" fmla="*/ 73419 h 81599"/>
              <a:gd name="connsiteX6" fmla="*/ 500584 w 627398"/>
              <a:gd name="connsiteY6" fmla="*/ 13349 h 81599"/>
              <a:gd name="connsiteX7" fmla="*/ 627398 w 627398"/>
              <a:gd name="connsiteY7" fmla="*/ 60070 h 8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398" h="81599">
                <a:moveTo>
                  <a:pt x="0" y="53395"/>
                </a:moveTo>
                <a:cubicBezTo>
                  <a:pt x="36153" y="70081"/>
                  <a:pt x="72306" y="86767"/>
                  <a:pt x="106791" y="80093"/>
                </a:cubicBezTo>
                <a:cubicBezTo>
                  <a:pt x="141276" y="73419"/>
                  <a:pt x="181323" y="14461"/>
                  <a:pt x="206908" y="13349"/>
                </a:cubicBezTo>
                <a:cubicBezTo>
                  <a:pt x="232493" y="12237"/>
                  <a:pt x="234718" y="75644"/>
                  <a:pt x="260303" y="73419"/>
                </a:cubicBezTo>
                <a:cubicBezTo>
                  <a:pt x="285888" y="71194"/>
                  <a:pt x="329273" y="0"/>
                  <a:pt x="360420" y="0"/>
                </a:cubicBezTo>
                <a:cubicBezTo>
                  <a:pt x="391567" y="0"/>
                  <a:pt x="423827" y="71194"/>
                  <a:pt x="447188" y="73419"/>
                </a:cubicBezTo>
                <a:cubicBezTo>
                  <a:pt x="470549" y="75644"/>
                  <a:pt x="470549" y="15574"/>
                  <a:pt x="500584" y="13349"/>
                </a:cubicBezTo>
                <a:cubicBezTo>
                  <a:pt x="530619" y="11124"/>
                  <a:pt x="579008" y="35597"/>
                  <a:pt x="627398" y="6007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5" name="Freihandform 1474"/>
          <p:cNvSpPr/>
          <p:nvPr/>
        </p:nvSpPr>
        <p:spPr>
          <a:xfrm>
            <a:off x="5827436" y="1324708"/>
            <a:ext cx="700818" cy="80362"/>
          </a:xfrm>
          <a:custGeom>
            <a:avLst/>
            <a:gdLst>
              <a:gd name="connsiteX0" fmla="*/ 0 w 700818"/>
              <a:gd name="connsiteY0" fmla="*/ 53664 h 80362"/>
              <a:gd name="connsiteX1" fmla="*/ 126815 w 700818"/>
              <a:gd name="connsiteY1" fmla="*/ 268 h 80362"/>
              <a:gd name="connsiteX2" fmla="*/ 220257 w 700818"/>
              <a:gd name="connsiteY2" fmla="*/ 73687 h 80362"/>
              <a:gd name="connsiteX3" fmla="*/ 340398 w 700818"/>
              <a:gd name="connsiteY3" fmla="*/ 268 h 80362"/>
              <a:gd name="connsiteX4" fmla="*/ 427165 w 700818"/>
              <a:gd name="connsiteY4" fmla="*/ 67013 h 80362"/>
              <a:gd name="connsiteX5" fmla="*/ 527282 w 700818"/>
              <a:gd name="connsiteY5" fmla="*/ 6943 h 80362"/>
              <a:gd name="connsiteX6" fmla="*/ 614050 w 700818"/>
              <a:gd name="connsiteY6" fmla="*/ 60338 h 80362"/>
              <a:gd name="connsiteX7" fmla="*/ 700818 w 700818"/>
              <a:gd name="connsiteY7" fmla="*/ 80362 h 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818" h="80362">
                <a:moveTo>
                  <a:pt x="0" y="53664"/>
                </a:moveTo>
                <a:cubicBezTo>
                  <a:pt x="45053" y="25297"/>
                  <a:pt x="90106" y="-3069"/>
                  <a:pt x="126815" y="268"/>
                </a:cubicBezTo>
                <a:cubicBezTo>
                  <a:pt x="163525" y="3605"/>
                  <a:pt x="184660" y="73687"/>
                  <a:pt x="220257" y="73687"/>
                </a:cubicBezTo>
                <a:cubicBezTo>
                  <a:pt x="255854" y="73687"/>
                  <a:pt x="305913" y="1380"/>
                  <a:pt x="340398" y="268"/>
                </a:cubicBezTo>
                <a:cubicBezTo>
                  <a:pt x="374883" y="-844"/>
                  <a:pt x="396018" y="65901"/>
                  <a:pt x="427165" y="67013"/>
                </a:cubicBezTo>
                <a:cubicBezTo>
                  <a:pt x="458312" y="68125"/>
                  <a:pt x="496135" y="8055"/>
                  <a:pt x="527282" y="6943"/>
                </a:cubicBezTo>
                <a:cubicBezTo>
                  <a:pt x="558429" y="5831"/>
                  <a:pt x="585127" y="48102"/>
                  <a:pt x="614050" y="60338"/>
                </a:cubicBezTo>
                <a:cubicBezTo>
                  <a:pt x="642973" y="72574"/>
                  <a:pt x="671895" y="76468"/>
                  <a:pt x="700818" y="8036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6" name="Freihandform 1475"/>
          <p:cNvSpPr/>
          <p:nvPr/>
        </p:nvSpPr>
        <p:spPr>
          <a:xfrm>
            <a:off x="2563630" y="1344876"/>
            <a:ext cx="153513" cy="67169"/>
          </a:xfrm>
          <a:custGeom>
            <a:avLst/>
            <a:gdLst>
              <a:gd name="connsiteX0" fmla="*/ 153513 w 153513"/>
              <a:gd name="connsiteY0" fmla="*/ 53520 h 67169"/>
              <a:gd name="connsiteX1" fmla="*/ 66745 w 153513"/>
              <a:gd name="connsiteY1" fmla="*/ 125 h 67169"/>
              <a:gd name="connsiteX2" fmla="*/ 53396 w 153513"/>
              <a:gd name="connsiteY2" fmla="*/ 66869 h 67169"/>
              <a:gd name="connsiteX3" fmla="*/ 0 w 153513"/>
              <a:gd name="connsiteY3" fmla="*/ 20148 h 67169"/>
            </a:gdLst>
            <a:ahLst/>
            <a:cxnLst>
              <a:cxn ang="0">
                <a:pos x="connsiteX0" y="connsiteY0"/>
              </a:cxn>
              <a:cxn ang="0">
                <a:pos x="connsiteX1" y="connsiteY1"/>
              </a:cxn>
              <a:cxn ang="0">
                <a:pos x="connsiteX2" y="connsiteY2"/>
              </a:cxn>
              <a:cxn ang="0">
                <a:pos x="connsiteX3" y="connsiteY3"/>
              </a:cxn>
            </a:cxnLst>
            <a:rect l="l" t="t" r="r" b="b"/>
            <a:pathLst>
              <a:path w="153513" h="67169">
                <a:moveTo>
                  <a:pt x="153513" y="53520"/>
                </a:moveTo>
                <a:cubicBezTo>
                  <a:pt x="118472" y="25710"/>
                  <a:pt x="83431" y="-2100"/>
                  <a:pt x="66745" y="125"/>
                </a:cubicBezTo>
                <a:cubicBezTo>
                  <a:pt x="50059" y="2350"/>
                  <a:pt x="64520" y="63532"/>
                  <a:pt x="53396" y="66869"/>
                </a:cubicBezTo>
                <a:cubicBezTo>
                  <a:pt x="42272" y="70206"/>
                  <a:pt x="21136" y="45177"/>
                  <a:pt x="0" y="2014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7" name="Freihandform 1476"/>
          <p:cNvSpPr/>
          <p:nvPr/>
        </p:nvSpPr>
        <p:spPr>
          <a:xfrm>
            <a:off x="2556956" y="2245783"/>
            <a:ext cx="160187" cy="74194"/>
          </a:xfrm>
          <a:custGeom>
            <a:avLst/>
            <a:gdLst>
              <a:gd name="connsiteX0" fmla="*/ 160187 w 160187"/>
              <a:gd name="connsiteY0" fmla="*/ 53663 h 74194"/>
              <a:gd name="connsiteX1" fmla="*/ 93442 w 160187"/>
              <a:gd name="connsiteY1" fmla="*/ 268 h 74194"/>
              <a:gd name="connsiteX2" fmla="*/ 46721 w 160187"/>
              <a:gd name="connsiteY2" fmla="*/ 73687 h 74194"/>
              <a:gd name="connsiteX3" fmla="*/ 0 w 160187"/>
              <a:gd name="connsiteY3" fmla="*/ 26966 h 74194"/>
            </a:gdLst>
            <a:ahLst/>
            <a:cxnLst>
              <a:cxn ang="0">
                <a:pos x="connsiteX0" y="connsiteY0"/>
              </a:cxn>
              <a:cxn ang="0">
                <a:pos x="connsiteX1" y="connsiteY1"/>
              </a:cxn>
              <a:cxn ang="0">
                <a:pos x="connsiteX2" y="connsiteY2"/>
              </a:cxn>
              <a:cxn ang="0">
                <a:pos x="connsiteX3" y="connsiteY3"/>
              </a:cxn>
            </a:cxnLst>
            <a:rect l="l" t="t" r="r" b="b"/>
            <a:pathLst>
              <a:path w="160187" h="74194">
                <a:moveTo>
                  <a:pt x="160187" y="53663"/>
                </a:moveTo>
                <a:cubicBezTo>
                  <a:pt x="136270" y="25297"/>
                  <a:pt x="112353" y="-3069"/>
                  <a:pt x="93442" y="268"/>
                </a:cubicBezTo>
                <a:cubicBezTo>
                  <a:pt x="74531" y="3605"/>
                  <a:pt x="62295" y="69237"/>
                  <a:pt x="46721" y="73687"/>
                </a:cubicBezTo>
                <a:cubicBezTo>
                  <a:pt x="31147" y="78137"/>
                  <a:pt x="15573" y="52551"/>
                  <a:pt x="0" y="2696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8" name="Freihandform 1477"/>
          <p:cNvSpPr/>
          <p:nvPr/>
        </p:nvSpPr>
        <p:spPr>
          <a:xfrm>
            <a:off x="2590328" y="2779897"/>
            <a:ext cx="100117" cy="93553"/>
          </a:xfrm>
          <a:custGeom>
            <a:avLst/>
            <a:gdLst>
              <a:gd name="connsiteX0" fmla="*/ 100117 w 100117"/>
              <a:gd name="connsiteY0" fmla="*/ 93553 h 93553"/>
              <a:gd name="connsiteX1" fmla="*/ 53396 w 100117"/>
              <a:gd name="connsiteY1" fmla="*/ 111 h 93553"/>
              <a:gd name="connsiteX2" fmla="*/ 13349 w 100117"/>
              <a:gd name="connsiteY2" fmla="*/ 73530 h 93553"/>
              <a:gd name="connsiteX3" fmla="*/ 0 w 100117"/>
              <a:gd name="connsiteY3" fmla="*/ 26809 h 93553"/>
            </a:gdLst>
            <a:ahLst/>
            <a:cxnLst>
              <a:cxn ang="0">
                <a:pos x="connsiteX0" y="connsiteY0"/>
              </a:cxn>
              <a:cxn ang="0">
                <a:pos x="connsiteX1" y="connsiteY1"/>
              </a:cxn>
              <a:cxn ang="0">
                <a:pos x="connsiteX2" y="connsiteY2"/>
              </a:cxn>
              <a:cxn ang="0">
                <a:pos x="connsiteX3" y="connsiteY3"/>
              </a:cxn>
            </a:cxnLst>
            <a:rect l="l" t="t" r="r" b="b"/>
            <a:pathLst>
              <a:path w="100117" h="93553">
                <a:moveTo>
                  <a:pt x="100117" y="93553"/>
                </a:moveTo>
                <a:cubicBezTo>
                  <a:pt x="83987" y="48500"/>
                  <a:pt x="67857" y="3448"/>
                  <a:pt x="53396" y="111"/>
                </a:cubicBezTo>
                <a:cubicBezTo>
                  <a:pt x="38935" y="-3226"/>
                  <a:pt x="22248" y="69080"/>
                  <a:pt x="13349" y="73530"/>
                </a:cubicBezTo>
                <a:cubicBezTo>
                  <a:pt x="4450" y="77980"/>
                  <a:pt x="7787" y="41270"/>
                  <a:pt x="0" y="2680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9" name="Freihandform 1478"/>
          <p:cNvSpPr/>
          <p:nvPr/>
        </p:nvSpPr>
        <p:spPr>
          <a:xfrm>
            <a:off x="2563056" y="3325769"/>
            <a:ext cx="134063" cy="108860"/>
          </a:xfrm>
          <a:custGeom>
            <a:avLst/>
            <a:gdLst>
              <a:gd name="connsiteX0" fmla="*/ 134063 w 134063"/>
              <a:gd name="connsiteY0" fmla="*/ 54939 h 108860"/>
              <a:gd name="connsiteX1" fmla="*/ 94016 w 134063"/>
              <a:gd name="connsiteY1" fmla="*/ 1543 h 108860"/>
              <a:gd name="connsiteX2" fmla="*/ 13923 w 134063"/>
              <a:gd name="connsiteY2" fmla="*/ 108334 h 108860"/>
              <a:gd name="connsiteX3" fmla="*/ 574 w 134063"/>
              <a:gd name="connsiteY3" fmla="*/ 34915 h 108860"/>
            </a:gdLst>
            <a:ahLst/>
            <a:cxnLst>
              <a:cxn ang="0">
                <a:pos x="connsiteX0" y="connsiteY0"/>
              </a:cxn>
              <a:cxn ang="0">
                <a:pos x="connsiteX1" y="connsiteY1"/>
              </a:cxn>
              <a:cxn ang="0">
                <a:pos x="connsiteX2" y="connsiteY2"/>
              </a:cxn>
              <a:cxn ang="0">
                <a:pos x="connsiteX3" y="connsiteY3"/>
              </a:cxn>
            </a:cxnLst>
            <a:rect l="l" t="t" r="r" b="b"/>
            <a:pathLst>
              <a:path w="134063" h="108860">
                <a:moveTo>
                  <a:pt x="134063" y="54939"/>
                </a:moveTo>
                <a:cubicBezTo>
                  <a:pt x="124051" y="23791"/>
                  <a:pt x="114039" y="-7356"/>
                  <a:pt x="94016" y="1543"/>
                </a:cubicBezTo>
                <a:cubicBezTo>
                  <a:pt x="73993" y="10442"/>
                  <a:pt x="29497" y="102772"/>
                  <a:pt x="13923" y="108334"/>
                </a:cubicBezTo>
                <a:cubicBezTo>
                  <a:pt x="-1651" y="113896"/>
                  <a:pt x="-539" y="74405"/>
                  <a:pt x="574" y="3491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0" name="Freihandform 1479"/>
          <p:cNvSpPr/>
          <p:nvPr/>
        </p:nvSpPr>
        <p:spPr>
          <a:xfrm>
            <a:off x="2977446" y="2265505"/>
            <a:ext cx="694143" cy="127385"/>
          </a:xfrm>
          <a:custGeom>
            <a:avLst/>
            <a:gdLst>
              <a:gd name="connsiteX0" fmla="*/ 0 w 694143"/>
              <a:gd name="connsiteY0" fmla="*/ 80664 h 127385"/>
              <a:gd name="connsiteX1" fmla="*/ 33372 w 694143"/>
              <a:gd name="connsiteY1" fmla="*/ 40617 h 127385"/>
              <a:gd name="connsiteX2" fmla="*/ 113466 w 694143"/>
              <a:gd name="connsiteY2" fmla="*/ 114036 h 127385"/>
              <a:gd name="connsiteX3" fmla="*/ 180210 w 694143"/>
              <a:gd name="connsiteY3" fmla="*/ 40617 h 127385"/>
              <a:gd name="connsiteX4" fmla="*/ 240280 w 694143"/>
              <a:gd name="connsiteY4" fmla="*/ 127385 h 127385"/>
              <a:gd name="connsiteX5" fmla="*/ 320374 w 694143"/>
              <a:gd name="connsiteY5" fmla="*/ 40617 h 127385"/>
              <a:gd name="connsiteX6" fmla="*/ 393793 w 694143"/>
              <a:gd name="connsiteY6" fmla="*/ 94013 h 127385"/>
              <a:gd name="connsiteX7" fmla="*/ 453863 w 694143"/>
              <a:gd name="connsiteY7" fmla="*/ 47291 h 127385"/>
              <a:gd name="connsiteX8" fmla="*/ 533956 w 694143"/>
              <a:gd name="connsiteY8" fmla="*/ 114036 h 127385"/>
              <a:gd name="connsiteX9" fmla="*/ 634073 w 694143"/>
              <a:gd name="connsiteY9" fmla="*/ 570 h 127385"/>
              <a:gd name="connsiteX10" fmla="*/ 680794 w 694143"/>
              <a:gd name="connsiteY10" fmla="*/ 67315 h 127385"/>
              <a:gd name="connsiteX11" fmla="*/ 694143 w 694143"/>
              <a:gd name="connsiteY11" fmla="*/ 60640 h 12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4143" h="127385">
                <a:moveTo>
                  <a:pt x="0" y="80664"/>
                </a:moveTo>
                <a:cubicBezTo>
                  <a:pt x="7230" y="57859"/>
                  <a:pt x="14461" y="35055"/>
                  <a:pt x="33372" y="40617"/>
                </a:cubicBezTo>
                <a:cubicBezTo>
                  <a:pt x="52283" y="46179"/>
                  <a:pt x="88993" y="114036"/>
                  <a:pt x="113466" y="114036"/>
                </a:cubicBezTo>
                <a:cubicBezTo>
                  <a:pt x="137939" y="114036"/>
                  <a:pt x="159074" y="38392"/>
                  <a:pt x="180210" y="40617"/>
                </a:cubicBezTo>
                <a:cubicBezTo>
                  <a:pt x="201346" y="42842"/>
                  <a:pt x="216919" y="127385"/>
                  <a:pt x="240280" y="127385"/>
                </a:cubicBezTo>
                <a:cubicBezTo>
                  <a:pt x="263641" y="127385"/>
                  <a:pt x="294789" y="46179"/>
                  <a:pt x="320374" y="40617"/>
                </a:cubicBezTo>
                <a:cubicBezTo>
                  <a:pt x="345959" y="35055"/>
                  <a:pt x="371545" y="92901"/>
                  <a:pt x="393793" y="94013"/>
                </a:cubicBezTo>
                <a:cubicBezTo>
                  <a:pt x="416041" y="95125"/>
                  <a:pt x="430502" y="43954"/>
                  <a:pt x="453863" y="47291"/>
                </a:cubicBezTo>
                <a:cubicBezTo>
                  <a:pt x="477224" y="50628"/>
                  <a:pt x="503921" y="121823"/>
                  <a:pt x="533956" y="114036"/>
                </a:cubicBezTo>
                <a:cubicBezTo>
                  <a:pt x="563991" y="106249"/>
                  <a:pt x="609600" y="8357"/>
                  <a:pt x="634073" y="570"/>
                </a:cubicBezTo>
                <a:cubicBezTo>
                  <a:pt x="658546" y="-7217"/>
                  <a:pt x="680794" y="67315"/>
                  <a:pt x="680794" y="67315"/>
                </a:cubicBezTo>
                <a:cubicBezTo>
                  <a:pt x="690806" y="77327"/>
                  <a:pt x="692474" y="68983"/>
                  <a:pt x="694143" y="6064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1" name="Freihandform 1480"/>
          <p:cNvSpPr/>
          <p:nvPr/>
        </p:nvSpPr>
        <p:spPr>
          <a:xfrm>
            <a:off x="3918543" y="2229288"/>
            <a:ext cx="734190" cy="177091"/>
          </a:xfrm>
          <a:custGeom>
            <a:avLst/>
            <a:gdLst>
              <a:gd name="connsiteX0" fmla="*/ 0 w 734190"/>
              <a:gd name="connsiteY0" fmla="*/ 136904 h 177091"/>
              <a:gd name="connsiteX1" fmla="*/ 46721 w 734190"/>
              <a:gd name="connsiteY1" fmla="*/ 3415 h 177091"/>
              <a:gd name="connsiteX2" fmla="*/ 166861 w 734190"/>
              <a:gd name="connsiteY2" fmla="*/ 50136 h 177091"/>
              <a:gd name="connsiteX3" fmla="*/ 180210 w 734190"/>
              <a:gd name="connsiteY3" fmla="*/ 163602 h 177091"/>
              <a:gd name="connsiteX4" fmla="*/ 293676 w 734190"/>
              <a:gd name="connsiteY4" fmla="*/ 43462 h 177091"/>
              <a:gd name="connsiteX5" fmla="*/ 407142 w 734190"/>
              <a:gd name="connsiteY5" fmla="*/ 176951 h 177091"/>
              <a:gd name="connsiteX6" fmla="*/ 453863 w 734190"/>
              <a:gd name="connsiteY6" fmla="*/ 70159 h 177091"/>
              <a:gd name="connsiteX7" fmla="*/ 520607 w 734190"/>
              <a:gd name="connsiteY7" fmla="*/ 123555 h 177091"/>
              <a:gd name="connsiteX8" fmla="*/ 614050 w 734190"/>
              <a:gd name="connsiteY8" fmla="*/ 70159 h 177091"/>
              <a:gd name="connsiteX9" fmla="*/ 694143 w 734190"/>
              <a:gd name="connsiteY9" fmla="*/ 136904 h 177091"/>
              <a:gd name="connsiteX10" fmla="*/ 734190 w 734190"/>
              <a:gd name="connsiteY10" fmla="*/ 76834 h 17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190" h="177091">
                <a:moveTo>
                  <a:pt x="0" y="136904"/>
                </a:moveTo>
                <a:cubicBezTo>
                  <a:pt x="9455" y="77390"/>
                  <a:pt x="18911" y="17876"/>
                  <a:pt x="46721" y="3415"/>
                </a:cubicBezTo>
                <a:cubicBezTo>
                  <a:pt x="74531" y="-11046"/>
                  <a:pt x="144613" y="23438"/>
                  <a:pt x="166861" y="50136"/>
                </a:cubicBezTo>
                <a:cubicBezTo>
                  <a:pt x="189109" y="76834"/>
                  <a:pt x="159074" y="164714"/>
                  <a:pt x="180210" y="163602"/>
                </a:cubicBezTo>
                <a:cubicBezTo>
                  <a:pt x="201346" y="162490"/>
                  <a:pt x="255854" y="41237"/>
                  <a:pt x="293676" y="43462"/>
                </a:cubicBezTo>
                <a:cubicBezTo>
                  <a:pt x="331498" y="45687"/>
                  <a:pt x="380444" y="172502"/>
                  <a:pt x="407142" y="176951"/>
                </a:cubicBezTo>
                <a:cubicBezTo>
                  <a:pt x="433840" y="181401"/>
                  <a:pt x="434952" y="79058"/>
                  <a:pt x="453863" y="70159"/>
                </a:cubicBezTo>
                <a:cubicBezTo>
                  <a:pt x="472774" y="61260"/>
                  <a:pt x="493909" y="123555"/>
                  <a:pt x="520607" y="123555"/>
                </a:cubicBezTo>
                <a:cubicBezTo>
                  <a:pt x="547305" y="123555"/>
                  <a:pt x="585127" y="67934"/>
                  <a:pt x="614050" y="70159"/>
                </a:cubicBezTo>
                <a:cubicBezTo>
                  <a:pt x="642973" y="72384"/>
                  <a:pt x="674120" y="135792"/>
                  <a:pt x="694143" y="136904"/>
                </a:cubicBezTo>
                <a:cubicBezTo>
                  <a:pt x="714166" y="138016"/>
                  <a:pt x="724178" y="107425"/>
                  <a:pt x="734190" y="7683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2" name="Freihandform 1481"/>
          <p:cNvSpPr/>
          <p:nvPr/>
        </p:nvSpPr>
        <p:spPr>
          <a:xfrm>
            <a:off x="4913036" y="2239369"/>
            <a:ext cx="640748" cy="120149"/>
          </a:xfrm>
          <a:custGeom>
            <a:avLst/>
            <a:gdLst>
              <a:gd name="connsiteX0" fmla="*/ 0 w 640748"/>
              <a:gd name="connsiteY0" fmla="*/ 120149 h 120149"/>
              <a:gd name="connsiteX1" fmla="*/ 40047 w 640748"/>
              <a:gd name="connsiteY1" fmla="*/ 8 h 120149"/>
              <a:gd name="connsiteX2" fmla="*/ 140164 w 640748"/>
              <a:gd name="connsiteY2" fmla="*/ 113474 h 120149"/>
              <a:gd name="connsiteX3" fmla="*/ 240281 w 640748"/>
              <a:gd name="connsiteY3" fmla="*/ 33381 h 120149"/>
              <a:gd name="connsiteX4" fmla="*/ 300351 w 640748"/>
              <a:gd name="connsiteY4" fmla="*/ 106800 h 120149"/>
              <a:gd name="connsiteX5" fmla="*/ 427165 w 640748"/>
              <a:gd name="connsiteY5" fmla="*/ 26706 h 120149"/>
              <a:gd name="connsiteX6" fmla="*/ 500584 w 640748"/>
              <a:gd name="connsiteY6" fmla="*/ 113474 h 120149"/>
              <a:gd name="connsiteX7" fmla="*/ 600701 w 640748"/>
              <a:gd name="connsiteY7" fmla="*/ 40055 h 120149"/>
              <a:gd name="connsiteX8" fmla="*/ 640748 w 640748"/>
              <a:gd name="connsiteY8" fmla="*/ 73427 h 12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48" h="120149">
                <a:moveTo>
                  <a:pt x="0" y="120149"/>
                </a:moveTo>
                <a:cubicBezTo>
                  <a:pt x="8343" y="60634"/>
                  <a:pt x="16686" y="1120"/>
                  <a:pt x="40047" y="8"/>
                </a:cubicBezTo>
                <a:cubicBezTo>
                  <a:pt x="63408" y="-1104"/>
                  <a:pt x="106792" y="107912"/>
                  <a:pt x="140164" y="113474"/>
                </a:cubicBezTo>
                <a:cubicBezTo>
                  <a:pt x="173536" y="119036"/>
                  <a:pt x="213583" y="34493"/>
                  <a:pt x="240281" y="33381"/>
                </a:cubicBezTo>
                <a:cubicBezTo>
                  <a:pt x="266979" y="32269"/>
                  <a:pt x="269204" y="107912"/>
                  <a:pt x="300351" y="106800"/>
                </a:cubicBezTo>
                <a:cubicBezTo>
                  <a:pt x="331498" y="105688"/>
                  <a:pt x="393793" y="25594"/>
                  <a:pt x="427165" y="26706"/>
                </a:cubicBezTo>
                <a:cubicBezTo>
                  <a:pt x="460537" y="27818"/>
                  <a:pt x="471661" y="111249"/>
                  <a:pt x="500584" y="113474"/>
                </a:cubicBezTo>
                <a:cubicBezTo>
                  <a:pt x="529507" y="115699"/>
                  <a:pt x="577341" y="46729"/>
                  <a:pt x="600701" y="40055"/>
                </a:cubicBezTo>
                <a:cubicBezTo>
                  <a:pt x="624061" y="33381"/>
                  <a:pt x="632404" y="53404"/>
                  <a:pt x="640748" y="7342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3" name="Freihandform 1482"/>
          <p:cNvSpPr/>
          <p:nvPr/>
        </p:nvSpPr>
        <p:spPr>
          <a:xfrm>
            <a:off x="5800740" y="2225558"/>
            <a:ext cx="734189" cy="140759"/>
          </a:xfrm>
          <a:custGeom>
            <a:avLst/>
            <a:gdLst>
              <a:gd name="connsiteX0" fmla="*/ 0 w 734189"/>
              <a:gd name="connsiteY0" fmla="*/ 140634 h 140759"/>
              <a:gd name="connsiteX1" fmla="*/ 33372 w 734189"/>
              <a:gd name="connsiteY1" fmla="*/ 27168 h 140759"/>
              <a:gd name="connsiteX2" fmla="*/ 106791 w 734189"/>
              <a:gd name="connsiteY2" fmla="*/ 127285 h 140759"/>
              <a:gd name="connsiteX3" fmla="*/ 193559 w 734189"/>
              <a:gd name="connsiteY3" fmla="*/ 27168 h 140759"/>
              <a:gd name="connsiteX4" fmla="*/ 266978 w 734189"/>
              <a:gd name="connsiteY4" fmla="*/ 140634 h 140759"/>
              <a:gd name="connsiteX5" fmla="*/ 373769 w 734189"/>
              <a:gd name="connsiteY5" fmla="*/ 470 h 140759"/>
              <a:gd name="connsiteX6" fmla="*/ 460537 w 734189"/>
              <a:gd name="connsiteY6" fmla="*/ 93913 h 140759"/>
              <a:gd name="connsiteX7" fmla="*/ 513932 w 734189"/>
              <a:gd name="connsiteY7" fmla="*/ 60541 h 140759"/>
              <a:gd name="connsiteX8" fmla="*/ 587351 w 734189"/>
              <a:gd name="connsiteY8" fmla="*/ 120611 h 140759"/>
              <a:gd name="connsiteX9" fmla="*/ 660770 w 734189"/>
              <a:gd name="connsiteY9" fmla="*/ 53866 h 140759"/>
              <a:gd name="connsiteX10" fmla="*/ 734189 w 734189"/>
              <a:gd name="connsiteY10" fmla="*/ 93913 h 14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189" h="140759">
                <a:moveTo>
                  <a:pt x="0" y="140634"/>
                </a:moveTo>
                <a:cubicBezTo>
                  <a:pt x="7786" y="85013"/>
                  <a:pt x="15573" y="29393"/>
                  <a:pt x="33372" y="27168"/>
                </a:cubicBezTo>
                <a:cubicBezTo>
                  <a:pt x="51171" y="24943"/>
                  <a:pt x="80093" y="127285"/>
                  <a:pt x="106791" y="127285"/>
                </a:cubicBezTo>
                <a:cubicBezTo>
                  <a:pt x="133489" y="127285"/>
                  <a:pt x="166861" y="24943"/>
                  <a:pt x="193559" y="27168"/>
                </a:cubicBezTo>
                <a:cubicBezTo>
                  <a:pt x="220257" y="29393"/>
                  <a:pt x="236943" y="145084"/>
                  <a:pt x="266978" y="140634"/>
                </a:cubicBezTo>
                <a:cubicBezTo>
                  <a:pt x="297013" y="136184"/>
                  <a:pt x="341509" y="8257"/>
                  <a:pt x="373769" y="470"/>
                </a:cubicBezTo>
                <a:cubicBezTo>
                  <a:pt x="406029" y="-7317"/>
                  <a:pt x="437176" y="83901"/>
                  <a:pt x="460537" y="93913"/>
                </a:cubicBezTo>
                <a:cubicBezTo>
                  <a:pt x="483898" y="103925"/>
                  <a:pt x="492796" y="56091"/>
                  <a:pt x="513932" y="60541"/>
                </a:cubicBezTo>
                <a:cubicBezTo>
                  <a:pt x="535068" y="64991"/>
                  <a:pt x="562878" y="121723"/>
                  <a:pt x="587351" y="120611"/>
                </a:cubicBezTo>
                <a:cubicBezTo>
                  <a:pt x="611824" y="119499"/>
                  <a:pt x="636297" y="58316"/>
                  <a:pt x="660770" y="53866"/>
                </a:cubicBezTo>
                <a:cubicBezTo>
                  <a:pt x="685243" y="49416"/>
                  <a:pt x="709716" y="71664"/>
                  <a:pt x="734189" y="9391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4" name="Freihandform 1483"/>
          <p:cNvSpPr/>
          <p:nvPr/>
        </p:nvSpPr>
        <p:spPr>
          <a:xfrm>
            <a:off x="6808582" y="1256880"/>
            <a:ext cx="787585" cy="208761"/>
          </a:xfrm>
          <a:custGeom>
            <a:avLst/>
            <a:gdLst>
              <a:gd name="connsiteX0" fmla="*/ 0 w 787585"/>
              <a:gd name="connsiteY0" fmla="*/ 134842 h 208761"/>
              <a:gd name="connsiteX1" fmla="*/ 93442 w 787585"/>
              <a:gd name="connsiteY1" fmla="*/ 1353 h 208761"/>
              <a:gd name="connsiteX2" fmla="*/ 193559 w 787585"/>
              <a:gd name="connsiteY2" fmla="*/ 208261 h 208761"/>
              <a:gd name="connsiteX3" fmla="*/ 307025 w 787585"/>
              <a:gd name="connsiteY3" fmla="*/ 61423 h 208761"/>
              <a:gd name="connsiteX4" fmla="*/ 367095 w 787585"/>
              <a:gd name="connsiteY4" fmla="*/ 128167 h 208761"/>
              <a:gd name="connsiteX5" fmla="*/ 440514 w 787585"/>
              <a:gd name="connsiteY5" fmla="*/ 54748 h 208761"/>
              <a:gd name="connsiteX6" fmla="*/ 527282 w 787585"/>
              <a:gd name="connsiteY6" fmla="*/ 174889 h 208761"/>
              <a:gd name="connsiteX7" fmla="*/ 607375 w 787585"/>
              <a:gd name="connsiteY7" fmla="*/ 74772 h 208761"/>
              <a:gd name="connsiteX8" fmla="*/ 694143 w 787585"/>
              <a:gd name="connsiteY8" fmla="*/ 141516 h 208761"/>
              <a:gd name="connsiteX9" fmla="*/ 787585 w 787585"/>
              <a:gd name="connsiteY9" fmla="*/ 161540 h 20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585" h="208761">
                <a:moveTo>
                  <a:pt x="0" y="134842"/>
                </a:moveTo>
                <a:cubicBezTo>
                  <a:pt x="30591" y="61979"/>
                  <a:pt x="61182" y="-10884"/>
                  <a:pt x="93442" y="1353"/>
                </a:cubicBezTo>
                <a:cubicBezTo>
                  <a:pt x="125702" y="13590"/>
                  <a:pt x="157962" y="198249"/>
                  <a:pt x="193559" y="208261"/>
                </a:cubicBezTo>
                <a:cubicBezTo>
                  <a:pt x="229156" y="218273"/>
                  <a:pt x="278102" y="74772"/>
                  <a:pt x="307025" y="61423"/>
                </a:cubicBezTo>
                <a:cubicBezTo>
                  <a:pt x="335948" y="48074"/>
                  <a:pt x="344847" y="129279"/>
                  <a:pt x="367095" y="128167"/>
                </a:cubicBezTo>
                <a:cubicBezTo>
                  <a:pt x="389343" y="127055"/>
                  <a:pt x="413816" y="46961"/>
                  <a:pt x="440514" y="54748"/>
                </a:cubicBezTo>
                <a:cubicBezTo>
                  <a:pt x="467212" y="62535"/>
                  <a:pt x="499472" y="171552"/>
                  <a:pt x="527282" y="174889"/>
                </a:cubicBezTo>
                <a:cubicBezTo>
                  <a:pt x="555092" y="178226"/>
                  <a:pt x="579565" y="80334"/>
                  <a:pt x="607375" y="74772"/>
                </a:cubicBezTo>
                <a:cubicBezTo>
                  <a:pt x="635185" y="69210"/>
                  <a:pt x="664108" y="127055"/>
                  <a:pt x="694143" y="141516"/>
                </a:cubicBezTo>
                <a:cubicBezTo>
                  <a:pt x="724178" y="155977"/>
                  <a:pt x="784248" y="165990"/>
                  <a:pt x="787585" y="16154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5" name="Freihandform 1484"/>
          <p:cNvSpPr/>
          <p:nvPr/>
        </p:nvSpPr>
        <p:spPr>
          <a:xfrm>
            <a:off x="6788558" y="2272738"/>
            <a:ext cx="800934" cy="113490"/>
          </a:xfrm>
          <a:custGeom>
            <a:avLst/>
            <a:gdLst>
              <a:gd name="connsiteX0" fmla="*/ 0 w 800934"/>
              <a:gd name="connsiteY0" fmla="*/ 86779 h 113490"/>
              <a:gd name="connsiteX1" fmla="*/ 46721 w 800934"/>
              <a:gd name="connsiteY1" fmla="*/ 11 h 113490"/>
              <a:gd name="connsiteX2" fmla="*/ 126814 w 800934"/>
              <a:gd name="connsiteY2" fmla="*/ 80104 h 113490"/>
              <a:gd name="connsiteX3" fmla="*/ 273652 w 800934"/>
              <a:gd name="connsiteY3" fmla="*/ 6685 h 113490"/>
              <a:gd name="connsiteX4" fmla="*/ 360420 w 800934"/>
              <a:gd name="connsiteY4" fmla="*/ 80104 h 113490"/>
              <a:gd name="connsiteX5" fmla="*/ 500584 w 800934"/>
              <a:gd name="connsiteY5" fmla="*/ 40057 h 113490"/>
              <a:gd name="connsiteX6" fmla="*/ 594026 w 800934"/>
              <a:gd name="connsiteY6" fmla="*/ 113476 h 113490"/>
              <a:gd name="connsiteX7" fmla="*/ 654096 w 800934"/>
              <a:gd name="connsiteY7" fmla="*/ 46732 h 113490"/>
              <a:gd name="connsiteX8" fmla="*/ 694143 w 800934"/>
              <a:gd name="connsiteY8" fmla="*/ 86779 h 113490"/>
              <a:gd name="connsiteX9" fmla="*/ 774236 w 800934"/>
              <a:gd name="connsiteY9" fmla="*/ 46732 h 113490"/>
              <a:gd name="connsiteX10" fmla="*/ 800934 w 800934"/>
              <a:gd name="connsiteY10" fmla="*/ 53406 h 11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0934" h="113490">
                <a:moveTo>
                  <a:pt x="0" y="86779"/>
                </a:moveTo>
                <a:cubicBezTo>
                  <a:pt x="12792" y="43951"/>
                  <a:pt x="25585" y="1123"/>
                  <a:pt x="46721" y="11"/>
                </a:cubicBezTo>
                <a:cubicBezTo>
                  <a:pt x="67857" y="-1101"/>
                  <a:pt x="88992" y="78992"/>
                  <a:pt x="126814" y="80104"/>
                </a:cubicBezTo>
                <a:cubicBezTo>
                  <a:pt x="164636" y="81216"/>
                  <a:pt x="234718" y="6685"/>
                  <a:pt x="273652" y="6685"/>
                </a:cubicBezTo>
                <a:cubicBezTo>
                  <a:pt x="312586" y="6685"/>
                  <a:pt x="322598" y="74542"/>
                  <a:pt x="360420" y="80104"/>
                </a:cubicBezTo>
                <a:cubicBezTo>
                  <a:pt x="398242" y="85666"/>
                  <a:pt x="461650" y="34495"/>
                  <a:pt x="500584" y="40057"/>
                </a:cubicBezTo>
                <a:cubicBezTo>
                  <a:pt x="539518" y="45619"/>
                  <a:pt x="568441" y="112364"/>
                  <a:pt x="594026" y="113476"/>
                </a:cubicBezTo>
                <a:cubicBezTo>
                  <a:pt x="619611" y="114588"/>
                  <a:pt x="637410" y="51181"/>
                  <a:pt x="654096" y="46732"/>
                </a:cubicBezTo>
                <a:cubicBezTo>
                  <a:pt x="670782" y="42283"/>
                  <a:pt x="674120" y="86779"/>
                  <a:pt x="694143" y="86779"/>
                </a:cubicBezTo>
                <a:cubicBezTo>
                  <a:pt x="714166" y="86779"/>
                  <a:pt x="774236" y="46732"/>
                  <a:pt x="774236" y="46732"/>
                </a:cubicBezTo>
                <a:cubicBezTo>
                  <a:pt x="792035" y="41170"/>
                  <a:pt x="796484" y="47288"/>
                  <a:pt x="800934" y="534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6" name="Freihandform 1485"/>
          <p:cNvSpPr/>
          <p:nvPr/>
        </p:nvSpPr>
        <p:spPr>
          <a:xfrm>
            <a:off x="2957422" y="2733072"/>
            <a:ext cx="714166" cy="155154"/>
          </a:xfrm>
          <a:custGeom>
            <a:avLst/>
            <a:gdLst>
              <a:gd name="connsiteX0" fmla="*/ 0 w 714166"/>
              <a:gd name="connsiteY0" fmla="*/ 127028 h 155154"/>
              <a:gd name="connsiteX1" fmla="*/ 60070 w 714166"/>
              <a:gd name="connsiteY1" fmla="*/ 214 h 155154"/>
              <a:gd name="connsiteX2" fmla="*/ 146838 w 714166"/>
              <a:gd name="connsiteY2" fmla="*/ 153726 h 155154"/>
              <a:gd name="connsiteX3" fmla="*/ 220257 w 714166"/>
              <a:gd name="connsiteY3" fmla="*/ 80307 h 155154"/>
              <a:gd name="connsiteX4" fmla="*/ 287001 w 714166"/>
              <a:gd name="connsiteY4" fmla="*/ 140377 h 155154"/>
              <a:gd name="connsiteX5" fmla="*/ 407141 w 714166"/>
              <a:gd name="connsiteY5" fmla="*/ 73633 h 155154"/>
              <a:gd name="connsiteX6" fmla="*/ 500584 w 714166"/>
              <a:gd name="connsiteY6" fmla="*/ 113680 h 155154"/>
              <a:gd name="connsiteX7" fmla="*/ 627398 w 714166"/>
              <a:gd name="connsiteY7" fmla="*/ 80307 h 155154"/>
              <a:gd name="connsiteX8" fmla="*/ 667445 w 714166"/>
              <a:gd name="connsiteY8" fmla="*/ 133703 h 155154"/>
              <a:gd name="connsiteX9" fmla="*/ 714166 w 714166"/>
              <a:gd name="connsiteY9" fmla="*/ 133703 h 1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166" h="155154">
                <a:moveTo>
                  <a:pt x="0" y="127028"/>
                </a:moveTo>
                <a:cubicBezTo>
                  <a:pt x="17798" y="61396"/>
                  <a:pt x="35597" y="-4236"/>
                  <a:pt x="60070" y="214"/>
                </a:cubicBezTo>
                <a:cubicBezTo>
                  <a:pt x="84543" y="4664"/>
                  <a:pt x="120140" y="140377"/>
                  <a:pt x="146838" y="153726"/>
                </a:cubicBezTo>
                <a:cubicBezTo>
                  <a:pt x="173536" y="167075"/>
                  <a:pt x="196896" y="82532"/>
                  <a:pt x="220257" y="80307"/>
                </a:cubicBezTo>
                <a:cubicBezTo>
                  <a:pt x="243618" y="78082"/>
                  <a:pt x="255854" y="141489"/>
                  <a:pt x="287001" y="140377"/>
                </a:cubicBezTo>
                <a:cubicBezTo>
                  <a:pt x="318148" y="139265"/>
                  <a:pt x="371544" y="78082"/>
                  <a:pt x="407141" y="73633"/>
                </a:cubicBezTo>
                <a:cubicBezTo>
                  <a:pt x="442738" y="69184"/>
                  <a:pt x="463875" y="112568"/>
                  <a:pt x="500584" y="113680"/>
                </a:cubicBezTo>
                <a:cubicBezTo>
                  <a:pt x="537293" y="114792"/>
                  <a:pt x="599588" y="76970"/>
                  <a:pt x="627398" y="80307"/>
                </a:cubicBezTo>
                <a:cubicBezTo>
                  <a:pt x="655208" y="83644"/>
                  <a:pt x="652984" y="124804"/>
                  <a:pt x="667445" y="133703"/>
                </a:cubicBezTo>
                <a:cubicBezTo>
                  <a:pt x="681906" y="142602"/>
                  <a:pt x="698036" y="138152"/>
                  <a:pt x="714166" y="1337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7" name="Freihandform 1486"/>
          <p:cNvSpPr/>
          <p:nvPr/>
        </p:nvSpPr>
        <p:spPr>
          <a:xfrm>
            <a:off x="3898520" y="2773051"/>
            <a:ext cx="740864" cy="120672"/>
          </a:xfrm>
          <a:custGeom>
            <a:avLst/>
            <a:gdLst>
              <a:gd name="connsiteX0" fmla="*/ 0 w 740864"/>
              <a:gd name="connsiteY0" fmla="*/ 93724 h 120672"/>
              <a:gd name="connsiteX1" fmla="*/ 66744 w 740864"/>
              <a:gd name="connsiteY1" fmla="*/ 282 h 120672"/>
              <a:gd name="connsiteX2" fmla="*/ 146838 w 740864"/>
              <a:gd name="connsiteY2" fmla="*/ 120422 h 120672"/>
              <a:gd name="connsiteX3" fmla="*/ 213582 w 740864"/>
              <a:gd name="connsiteY3" fmla="*/ 33654 h 120672"/>
              <a:gd name="connsiteX4" fmla="*/ 293676 w 740864"/>
              <a:gd name="connsiteY4" fmla="*/ 100398 h 120672"/>
              <a:gd name="connsiteX5" fmla="*/ 393792 w 740864"/>
              <a:gd name="connsiteY5" fmla="*/ 60352 h 120672"/>
              <a:gd name="connsiteX6" fmla="*/ 480560 w 740864"/>
              <a:gd name="connsiteY6" fmla="*/ 113747 h 120672"/>
              <a:gd name="connsiteX7" fmla="*/ 560654 w 740864"/>
              <a:gd name="connsiteY7" fmla="*/ 67026 h 120672"/>
              <a:gd name="connsiteX8" fmla="*/ 627398 w 740864"/>
              <a:gd name="connsiteY8" fmla="*/ 113747 h 120672"/>
              <a:gd name="connsiteX9" fmla="*/ 687468 w 740864"/>
              <a:gd name="connsiteY9" fmla="*/ 67026 h 120672"/>
              <a:gd name="connsiteX10" fmla="*/ 740864 w 740864"/>
              <a:gd name="connsiteY10" fmla="*/ 80375 h 12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0864" h="120672">
                <a:moveTo>
                  <a:pt x="0" y="93724"/>
                </a:moveTo>
                <a:cubicBezTo>
                  <a:pt x="21135" y="44778"/>
                  <a:pt x="42271" y="-4168"/>
                  <a:pt x="66744" y="282"/>
                </a:cubicBezTo>
                <a:cubicBezTo>
                  <a:pt x="91217" y="4732"/>
                  <a:pt x="122365" y="114860"/>
                  <a:pt x="146838" y="120422"/>
                </a:cubicBezTo>
                <a:cubicBezTo>
                  <a:pt x="171311" y="125984"/>
                  <a:pt x="189109" y="36991"/>
                  <a:pt x="213582" y="33654"/>
                </a:cubicBezTo>
                <a:cubicBezTo>
                  <a:pt x="238055" y="30317"/>
                  <a:pt x="263641" y="95948"/>
                  <a:pt x="293676" y="100398"/>
                </a:cubicBezTo>
                <a:cubicBezTo>
                  <a:pt x="323711" y="104848"/>
                  <a:pt x="362645" y="58127"/>
                  <a:pt x="393792" y="60352"/>
                </a:cubicBezTo>
                <a:cubicBezTo>
                  <a:pt x="424939" y="62577"/>
                  <a:pt x="452750" y="112635"/>
                  <a:pt x="480560" y="113747"/>
                </a:cubicBezTo>
                <a:cubicBezTo>
                  <a:pt x="508370" y="114859"/>
                  <a:pt x="536181" y="67026"/>
                  <a:pt x="560654" y="67026"/>
                </a:cubicBezTo>
                <a:cubicBezTo>
                  <a:pt x="585127" y="67026"/>
                  <a:pt x="606262" y="113747"/>
                  <a:pt x="627398" y="113747"/>
                </a:cubicBezTo>
                <a:cubicBezTo>
                  <a:pt x="648534" y="113747"/>
                  <a:pt x="668557" y="72588"/>
                  <a:pt x="687468" y="67026"/>
                </a:cubicBezTo>
                <a:cubicBezTo>
                  <a:pt x="706379" y="61464"/>
                  <a:pt x="723621" y="70919"/>
                  <a:pt x="740864" y="8037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8" name="Freihandform 1487"/>
          <p:cNvSpPr/>
          <p:nvPr/>
        </p:nvSpPr>
        <p:spPr>
          <a:xfrm>
            <a:off x="4872991" y="2810943"/>
            <a:ext cx="667445" cy="115991"/>
          </a:xfrm>
          <a:custGeom>
            <a:avLst/>
            <a:gdLst>
              <a:gd name="connsiteX0" fmla="*/ 0 w 667445"/>
              <a:gd name="connsiteY0" fmla="*/ 49158 h 115991"/>
              <a:gd name="connsiteX1" fmla="*/ 53395 w 667445"/>
              <a:gd name="connsiteY1" fmla="*/ 2437 h 115991"/>
              <a:gd name="connsiteX2" fmla="*/ 140163 w 667445"/>
              <a:gd name="connsiteY2" fmla="*/ 115903 h 115991"/>
              <a:gd name="connsiteX3" fmla="*/ 246954 w 667445"/>
              <a:gd name="connsiteY3" fmla="*/ 22461 h 115991"/>
              <a:gd name="connsiteX4" fmla="*/ 360420 w 667445"/>
              <a:gd name="connsiteY4" fmla="*/ 89205 h 115991"/>
              <a:gd name="connsiteX5" fmla="*/ 440514 w 667445"/>
              <a:gd name="connsiteY5" fmla="*/ 2437 h 115991"/>
              <a:gd name="connsiteX6" fmla="*/ 480560 w 667445"/>
              <a:gd name="connsiteY6" fmla="*/ 69182 h 115991"/>
              <a:gd name="connsiteX7" fmla="*/ 587352 w 667445"/>
              <a:gd name="connsiteY7" fmla="*/ 29135 h 115991"/>
              <a:gd name="connsiteX8" fmla="*/ 667445 w 667445"/>
              <a:gd name="connsiteY8" fmla="*/ 62507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45" h="115991">
                <a:moveTo>
                  <a:pt x="0" y="49158"/>
                </a:moveTo>
                <a:cubicBezTo>
                  <a:pt x="15017" y="20235"/>
                  <a:pt x="30035" y="-8687"/>
                  <a:pt x="53395" y="2437"/>
                </a:cubicBezTo>
                <a:cubicBezTo>
                  <a:pt x="76755" y="13561"/>
                  <a:pt x="107903" y="112566"/>
                  <a:pt x="140163" y="115903"/>
                </a:cubicBezTo>
                <a:cubicBezTo>
                  <a:pt x="172423" y="119240"/>
                  <a:pt x="210245" y="26911"/>
                  <a:pt x="246954" y="22461"/>
                </a:cubicBezTo>
                <a:cubicBezTo>
                  <a:pt x="283664" y="18011"/>
                  <a:pt x="328160" y="92542"/>
                  <a:pt x="360420" y="89205"/>
                </a:cubicBezTo>
                <a:cubicBezTo>
                  <a:pt x="392680" y="85868"/>
                  <a:pt x="420491" y="5774"/>
                  <a:pt x="440514" y="2437"/>
                </a:cubicBezTo>
                <a:cubicBezTo>
                  <a:pt x="460537" y="-900"/>
                  <a:pt x="456087" y="64732"/>
                  <a:pt x="480560" y="69182"/>
                </a:cubicBezTo>
                <a:cubicBezTo>
                  <a:pt x="505033" y="73632"/>
                  <a:pt x="556205" y="30247"/>
                  <a:pt x="587352" y="29135"/>
                </a:cubicBezTo>
                <a:cubicBezTo>
                  <a:pt x="618499" y="28023"/>
                  <a:pt x="642972" y="45265"/>
                  <a:pt x="667445" y="6250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9" name="Freihandform 1488"/>
          <p:cNvSpPr/>
          <p:nvPr/>
        </p:nvSpPr>
        <p:spPr>
          <a:xfrm>
            <a:off x="5794065" y="2779976"/>
            <a:ext cx="720841" cy="137214"/>
          </a:xfrm>
          <a:custGeom>
            <a:avLst/>
            <a:gdLst>
              <a:gd name="connsiteX0" fmla="*/ 0 w 720841"/>
              <a:gd name="connsiteY0" fmla="*/ 86799 h 137214"/>
              <a:gd name="connsiteX1" fmla="*/ 80094 w 720841"/>
              <a:gd name="connsiteY1" fmla="*/ 133520 h 137214"/>
              <a:gd name="connsiteX2" fmla="*/ 166861 w 720841"/>
              <a:gd name="connsiteY2" fmla="*/ 31 h 137214"/>
              <a:gd name="connsiteX3" fmla="*/ 206908 w 720841"/>
              <a:gd name="connsiteY3" fmla="*/ 120171 h 137214"/>
              <a:gd name="connsiteX4" fmla="*/ 367095 w 720841"/>
              <a:gd name="connsiteY4" fmla="*/ 33403 h 137214"/>
              <a:gd name="connsiteX5" fmla="*/ 440514 w 720841"/>
              <a:gd name="connsiteY5" fmla="*/ 73450 h 137214"/>
              <a:gd name="connsiteX6" fmla="*/ 493910 w 720841"/>
              <a:gd name="connsiteY6" fmla="*/ 20054 h 137214"/>
              <a:gd name="connsiteX7" fmla="*/ 614050 w 720841"/>
              <a:gd name="connsiteY7" fmla="*/ 100148 h 137214"/>
              <a:gd name="connsiteX8" fmla="*/ 720841 w 720841"/>
              <a:gd name="connsiteY8" fmla="*/ 86799 h 13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841" h="137214">
                <a:moveTo>
                  <a:pt x="0" y="86799"/>
                </a:moveTo>
                <a:cubicBezTo>
                  <a:pt x="26142" y="117390"/>
                  <a:pt x="52284" y="147981"/>
                  <a:pt x="80094" y="133520"/>
                </a:cubicBezTo>
                <a:cubicBezTo>
                  <a:pt x="107904" y="119059"/>
                  <a:pt x="145725" y="2256"/>
                  <a:pt x="166861" y="31"/>
                </a:cubicBezTo>
                <a:cubicBezTo>
                  <a:pt x="187997" y="-2194"/>
                  <a:pt x="173536" y="114609"/>
                  <a:pt x="206908" y="120171"/>
                </a:cubicBezTo>
                <a:cubicBezTo>
                  <a:pt x="240280" y="125733"/>
                  <a:pt x="328161" y="41190"/>
                  <a:pt x="367095" y="33403"/>
                </a:cubicBezTo>
                <a:cubicBezTo>
                  <a:pt x="406029" y="25616"/>
                  <a:pt x="419378" y="75675"/>
                  <a:pt x="440514" y="73450"/>
                </a:cubicBezTo>
                <a:cubicBezTo>
                  <a:pt x="461650" y="71225"/>
                  <a:pt x="464987" y="15604"/>
                  <a:pt x="493910" y="20054"/>
                </a:cubicBezTo>
                <a:cubicBezTo>
                  <a:pt x="522833" y="24504"/>
                  <a:pt x="576228" y="89024"/>
                  <a:pt x="614050" y="100148"/>
                </a:cubicBezTo>
                <a:cubicBezTo>
                  <a:pt x="651872" y="111272"/>
                  <a:pt x="686356" y="99035"/>
                  <a:pt x="720841" y="8679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90" name="Freihandform 1489"/>
          <p:cNvSpPr/>
          <p:nvPr/>
        </p:nvSpPr>
        <p:spPr>
          <a:xfrm>
            <a:off x="6755185" y="2813329"/>
            <a:ext cx="820958" cy="88203"/>
          </a:xfrm>
          <a:custGeom>
            <a:avLst/>
            <a:gdLst>
              <a:gd name="connsiteX0" fmla="*/ 0 w 820958"/>
              <a:gd name="connsiteY0" fmla="*/ 53447 h 88203"/>
              <a:gd name="connsiteX1" fmla="*/ 126815 w 820958"/>
              <a:gd name="connsiteY1" fmla="*/ 53447 h 88203"/>
              <a:gd name="connsiteX2" fmla="*/ 213583 w 820958"/>
              <a:gd name="connsiteY2" fmla="*/ 86819 h 88203"/>
              <a:gd name="connsiteX3" fmla="*/ 327049 w 820958"/>
              <a:gd name="connsiteY3" fmla="*/ 51 h 88203"/>
              <a:gd name="connsiteX4" fmla="*/ 433840 w 820958"/>
              <a:gd name="connsiteY4" fmla="*/ 73470 h 88203"/>
              <a:gd name="connsiteX5" fmla="*/ 533957 w 820958"/>
              <a:gd name="connsiteY5" fmla="*/ 33424 h 88203"/>
              <a:gd name="connsiteX6" fmla="*/ 627399 w 820958"/>
              <a:gd name="connsiteY6" fmla="*/ 80145 h 88203"/>
              <a:gd name="connsiteX7" fmla="*/ 734190 w 820958"/>
              <a:gd name="connsiteY7" fmla="*/ 33424 h 88203"/>
              <a:gd name="connsiteX8" fmla="*/ 820958 w 820958"/>
              <a:gd name="connsiteY8" fmla="*/ 60121 h 8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958" h="88203">
                <a:moveTo>
                  <a:pt x="0" y="53447"/>
                </a:moveTo>
                <a:cubicBezTo>
                  <a:pt x="45609" y="50666"/>
                  <a:pt x="91218" y="47885"/>
                  <a:pt x="126815" y="53447"/>
                </a:cubicBezTo>
                <a:cubicBezTo>
                  <a:pt x="162412" y="59009"/>
                  <a:pt x="180211" y="95718"/>
                  <a:pt x="213583" y="86819"/>
                </a:cubicBezTo>
                <a:cubicBezTo>
                  <a:pt x="246955" y="77920"/>
                  <a:pt x="290339" y="2276"/>
                  <a:pt x="327049" y="51"/>
                </a:cubicBezTo>
                <a:cubicBezTo>
                  <a:pt x="363759" y="-2174"/>
                  <a:pt x="399355" y="67908"/>
                  <a:pt x="433840" y="73470"/>
                </a:cubicBezTo>
                <a:cubicBezTo>
                  <a:pt x="468325" y="79032"/>
                  <a:pt x="501697" y="32312"/>
                  <a:pt x="533957" y="33424"/>
                </a:cubicBezTo>
                <a:cubicBezTo>
                  <a:pt x="566217" y="34536"/>
                  <a:pt x="594027" y="80145"/>
                  <a:pt x="627399" y="80145"/>
                </a:cubicBezTo>
                <a:cubicBezTo>
                  <a:pt x="660771" y="80145"/>
                  <a:pt x="701930" y="36761"/>
                  <a:pt x="734190" y="33424"/>
                </a:cubicBezTo>
                <a:cubicBezTo>
                  <a:pt x="766450" y="30087"/>
                  <a:pt x="793704" y="45104"/>
                  <a:pt x="820958" y="601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91" name="Freihandform 1490"/>
          <p:cNvSpPr/>
          <p:nvPr/>
        </p:nvSpPr>
        <p:spPr>
          <a:xfrm>
            <a:off x="2957423" y="3340452"/>
            <a:ext cx="720841" cy="100520"/>
          </a:xfrm>
          <a:custGeom>
            <a:avLst/>
            <a:gdLst>
              <a:gd name="connsiteX0" fmla="*/ 0 w 720841"/>
              <a:gd name="connsiteY0" fmla="*/ 46930 h 100520"/>
              <a:gd name="connsiteX1" fmla="*/ 60070 w 720841"/>
              <a:gd name="connsiteY1" fmla="*/ 40256 h 100520"/>
              <a:gd name="connsiteX2" fmla="*/ 126814 w 720841"/>
              <a:gd name="connsiteY2" fmla="*/ 73628 h 100520"/>
              <a:gd name="connsiteX3" fmla="*/ 193559 w 720841"/>
              <a:gd name="connsiteY3" fmla="*/ 26907 h 100520"/>
              <a:gd name="connsiteX4" fmla="*/ 307025 w 720841"/>
              <a:gd name="connsiteY4" fmla="*/ 100326 h 100520"/>
              <a:gd name="connsiteX5" fmla="*/ 393793 w 720841"/>
              <a:gd name="connsiteY5" fmla="*/ 209 h 100520"/>
              <a:gd name="connsiteX6" fmla="*/ 480560 w 720841"/>
              <a:gd name="connsiteY6" fmla="*/ 73628 h 100520"/>
              <a:gd name="connsiteX7" fmla="*/ 627398 w 720841"/>
              <a:gd name="connsiteY7" fmla="*/ 60279 h 100520"/>
              <a:gd name="connsiteX8" fmla="*/ 720841 w 720841"/>
              <a:gd name="connsiteY8" fmla="*/ 46930 h 10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841" h="100520">
                <a:moveTo>
                  <a:pt x="0" y="46930"/>
                </a:moveTo>
                <a:cubicBezTo>
                  <a:pt x="19467" y="41368"/>
                  <a:pt x="38934" y="35806"/>
                  <a:pt x="60070" y="40256"/>
                </a:cubicBezTo>
                <a:cubicBezTo>
                  <a:pt x="81206" y="44706"/>
                  <a:pt x="104566" y="75853"/>
                  <a:pt x="126814" y="73628"/>
                </a:cubicBezTo>
                <a:cubicBezTo>
                  <a:pt x="149062" y="71403"/>
                  <a:pt x="163524" y="22457"/>
                  <a:pt x="193559" y="26907"/>
                </a:cubicBezTo>
                <a:cubicBezTo>
                  <a:pt x="223594" y="31357"/>
                  <a:pt x="273653" y="104776"/>
                  <a:pt x="307025" y="100326"/>
                </a:cubicBezTo>
                <a:cubicBezTo>
                  <a:pt x="340397" y="95876"/>
                  <a:pt x="364871" y="4659"/>
                  <a:pt x="393793" y="209"/>
                </a:cubicBezTo>
                <a:cubicBezTo>
                  <a:pt x="422715" y="-4241"/>
                  <a:pt x="441626" y="63616"/>
                  <a:pt x="480560" y="73628"/>
                </a:cubicBezTo>
                <a:cubicBezTo>
                  <a:pt x="519494" y="83640"/>
                  <a:pt x="587351" y="64729"/>
                  <a:pt x="627398" y="60279"/>
                </a:cubicBezTo>
                <a:cubicBezTo>
                  <a:pt x="667445" y="55829"/>
                  <a:pt x="694143" y="51379"/>
                  <a:pt x="720841" y="469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92" name="Freihandform 1491"/>
          <p:cNvSpPr/>
          <p:nvPr/>
        </p:nvSpPr>
        <p:spPr>
          <a:xfrm>
            <a:off x="3898521" y="3353809"/>
            <a:ext cx="754213" cy="80315"/>
          </a:xfrm>
          <a:custGeom>
            <a:avLst/>
            <a:gdLst>
              <a:gd name="connsiteX0" fmla="*/ 0 w 754213"/>
              <a:gd name="connsiteY0" fmla="*/ 26900 h 80315"/>
              <a:gd name="connsiteX1" fmla="*/ 140163 w 754213"/>
              <a:gd name="connsiteY1" fmla="*/ 26900 h 80315"/>
              <a:gd name="connsiteX2" fmla="*/ 160187 w 754213"/>
              <a:gd name="connsiteY2" fmla="*/ 80295 h 80315"/>
              <a:gd name="connsiteX3" fmla="*/ 266978 w 754213"/>
              <a:gd name="connsiteY3" fmla="*/ 33574 h 80315"/>
              <a:gd name="connsiteX4" fmla="*/ 367095 w 754213"/>
              <a:gd name="connsiteY4" fmla="*/ 60272 h 80315"/>
              <a:gd name="connsiteX5" fmla="*/ 447188 w 754213"/>
              <a:gd name="connsiteY5" fmla="*/ 202 h 80315"/>
              <a:gd name="connsiteX6" fmla="*/ 567328 w 754213"/>
              <a:gd name="connsiteY6" fmla="*/ 60272 h 80315"/>
              <a:gd name="connsiteX7" fmla="*/ 614049 w 754213"/>
              <a:gd name="connsiteY7" fmla="*/ 202 h 80315"/>
              <a:gd name="connsiteX8" fmla="*/ 687468 w 754213"/>
              <a:gd name="connsiteY8" fmla="*/ 40249 h 80315"/>
              <a:gd name="connsiteX9" fmla="*/ 754213 w 754213"/>
              <a:gd name="connsiteY9" fmla="*/ 26900 h 8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213" h="80315">
                <a:moveTo>
                  <a:pt x="0" y="26900"/>
                </a:moveTo>
                <a:cubicBezTo>
                  <a:pt x="56732" y="22450"/>
                  <a:pt x="113465" y="18001"/>
                  <a:pt x="140163" y="26900"/>
                </a:cubicBezTo>
                <a:cubicBezTo>
                  <a:pt x="166861" y="35799"/>
                  <a:pt x="139051" y="79183"/>
                  <a:pt x="160187" y="80295"/>
                </a:cubicBezTo>
                <a:cubicBezTo>
                  <a:pt x="181323" y="81407"/>
                  <a:pt x="232493" y="36911"/>
                  <a:pt x="266978" y="33574"/>
                </a:cubicBezTo>
                <a:cubicBezTo>
                  <a:pt x="301463" y="30237"/>
                  <a:pt x="337060" y="65834"/>
                  <a:pt x="367095" y="60272"/>
                </a:cubicBezTo>
                <a:cubicBezTo>
                  <a:pt x="397130" y="54710"/>
                  <a:pt x="413816" y="202"/>
                  <a:pt x="447188" y="202"/>
                </a:cubicBezTo>
                <a:cubicBezTo>
                  <a:pt x="480560" y="202"/>
                  <a:pt x="539518" y="60272"/>
                  <a:pt x="567328" y="60272"/>
                </a:cubicBezTo>
                <a:cubicBezTo>
                  <a:pt x="595138" y="60272"/>
                  <a:pt x="594026" y="3539"/>
                  <a:pt x="614049" y="202"/>
                </a:cubicBezTo>
                <a:cubicBezTo>
                  <a:pt x="634072" y="-3135"/>
                  <a:pt x="664107" y="35799"/>
                  <a:pt x="687468" y="40249"/>
                </a:cubicBezTo>
                <a:cubicBezTo>
                  <a:pt x="710829" y="44699"/>
                  <a:pt x="732521" y="35799"/>
                  <a:pt x="754213" y="2690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93" name="Freihandform 1492"/>
          <p:cNvSpPr/>
          <p:nvPr/>
        </p:nvSpPr>
        <p:spPr>
          <a:xfrm>
            <a:off x="4893013" y="3374033"/>
            <a:ext cx="647422" cy="93596"/>
          </a:xfrm>
          <a:custGeom>
            <a:avLst/>
            <a:gdLst>
              <a:gd name="connsiteX0" fmla="*/ 0 w 647422"/>
              <a:gd name="connsiteY0" fmla="*/ 0 h 93596"/>
              <a:gd name="connsiteX1" fmla="*/ 126815 w 647422"/>
              <a:gd name="connsiteY1" fmla="*/ 66745 h 93596"/>
              <a:gd name="connsiteX2" fmla="*/ 173536 w 647422"/>
              <a:gd name="connsiteY2" fmla="*/ 20024 h 93596"/>
              <a:gd name="connsiteX3" fmla="*/ 253629 w 647422"/>
              <a:gd name="connsiteY3" fmla="*/ 93443 h 93596"/>
              <a:gd name="connsiteX4" fmla="*/ 293676 w 647422"/>
              <a:gd name="connsiteY4" fmla="*/ 40047 h 93596"/>
              <a:gd name="connsiteX5" fmla="*/ 413816 w 647422"/>
              <a:gd name="connsiteY5" fmla="*/ 66745 h 93596"/>
              <a:gd name="connsiteX6" fmla="*/ 480561 w 647422"/>
              <a:gd name="connsiteY6" fmla="*/ 6675 h 93596"/>
              <a:gd name="connsiteX7" fmla="*/ 574003 w 647422"/>
              <a:gd name="connsiteY7" fmla="*/ 46721 h 93596"/>
              <a:gd name="connsiteX8" fmla="*/ 647422 w 647422"/>
              <a:gd name="connsiteY8" fmla="*/ 13349 h 9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422" h="93596">
                <a:moveTo>
                  <a:pt x="0" y="0"/>
                </a:moveTo>
                <a:cubicBezTo>
                  <a:pt x="48946" y="31704"/>
                  <a:pt x="97892" y="63408"/>
                  <a:pt x="126815" y="66745"/>
                </a:cubicBezTo>
                <a:cubicBezTo>
                  <a:pt x="155738" y="70082"/>
                  <a:pt x="152400" y="15574"/>
                  <a:pt x="173536" y="20024"/>
                </a:cubicBezTo>
                <a:cubicBezTo>
                  <a:pt x="194672" y="24474"/>
                  <a:pt x="233606" y="90106"/>
                  <a:pt x="253629" y="93443"/>
                </a:cubicBezTo>
                <a:cubicBezTo>
                  <a:pt x="273652" y="96780"/>
                  <a:pt x="266978" y="44497"/>
                  <a:pt x="293676" y="40047"/>
                </a:cubicBezTo>
                <a:cubicBezTo>
                  <a:pt x="320374" y="35597"/>
                  <a:pt x="382668" y="72307"/>
                  <a:pt x="413816" y="66745"/>
                </a:cubicBezTo>
                <a:cubicBezTo>
                  <a:pt x="444964" y="61183"/>
                  <a:pt x="453863" y="10012"/>
                  <a:pt x="480561" y="6675"/>
                </a:cubicBezTo>
                <a:cubicBezTo>
                  <a:pt x="507259" y="3338"/>
                  <a:pt x="546193" y="45609"/>
                  <a:pt x="574003" y="46721"/>
                </a:cubicBezTo>
                <a:cubicBezTo>
                  <a:pt x="601813" y="47833"/>
                  <a:pt x="624617" y="30591"/>
                  <a:pt x="647422" y="1334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8" name="Freihandform 127"/>
          <p:cNvSpPr/>
          <p:nvPr/>
        </p:nvSpPr>
        <p:spPr>
          <a:xfrm>
            <a:off x="5787390" y="3340537"/>
            <a:ext cx="740864" cy="80241"/>
          </a:xfrm>
          <a:custGeom>
            <a:avLst/>
            <a:gdLst>
              <a:gd name="connsiteX0" fmla="*/ 0 w 740864"/>
              <a:gd name="connsiteY0" fmla="*/ 53521 h 80241"/>
              <a:gd name="connsiteX1" fmla="*/ 26698 w 740864"/>
              <a:gd name="connsiteY1" fmla="*/ 125 h 80241"/>
              <a:gd name="connsiteX2" fmla="*/ 93442 w 740864"/>
              <a:gd name="connsiteY2" fmla="*/ 66870 h 80241"/>
              <a:gd name="connsiteX3" fmla="*/ 146838 w 740864"/>
              <a:gd name="connsiteY3" fmla="*/ 40172 h 80241"/>
              <a:gd name="connsiteX4" fmla="*/ 253629 w 740864"/>
              <a:gd name="connsiteY4" fmla="*/ 80218 h 80241"/>
              <a:gd name="connsiteX5" fmla="*/ 333722 w 740864"/>
              <a:gd name="connsiteY5" fmla="*/ 33497 h 80241"/>
              <a:gd name="connsiteX6" fmla="*/ 487235 w 740864"/>
              <a:gd name="connsiteY6" fmla="*/ 73544 h 80241"/>
              <a:gd name="connsiteX7" fmla="*/ 560654 w 740864"/>
              <a:gd name="connsiteY7" fmla="*/ 26823 h 80241"/>
              <a:gd name="connsiteX8" fmla="*/ 634073 w 740864"/>
              <a:gd name="connsiteY8" fmla="*/ 73544 h 80241"/>
              <a:gd name="connsiteX9" fmla="*/ 714166 w 740864"/>
              <a:gd name="connsiteY9" fmla="*/ 40172 h 80241"/>
              <a:gd name="connsiteX10" fmla="*/ 740864 w 740864"/>
              <a:gd name="connsiteY10" fmla="*/ 60195 h 8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0864" h="80241">
                <a:moveTo>
                  <a:pt x="0" y="53521"/>
                </a:moveTo>
                <a:cubicBezTo>
                  <a:pt x="5562" y="25710"/>
                  <a:pt x="11124" y="-2100"/>
                  <a:pt x="26698" y="125"/>
                </a:cubicBezTo>
                <a:cubicBezTo>
                  <a:pt x="42272" y="2350"/>
                  <a:pt x="73419" y="60196"/>
                  <a:pt x="93442" y="66870"/>
                </a:cubicBezTo>
                <a:cubicBezTo>
                  <a:pt x="113465" y="73544"/>
                  <a:pt x="120140" y="37947"/>
                  <a:pt x="146838" y="40172"/>
                </a:cubicBezTo>
                <a:cubicBezTo>
                  <a:pt x="173536" y="42397"/>
                  <a:pt x="222482" y="81330"/>
                  <a:pt x="253629" y="80218"/>
                </a:cubicBezTo>
                <a:cubicBezTo>
                  <a:pt x="284776" y="79106"/>
                  <a:pt x="294788" y="34609"/>
                  <a:pt x="333722" y="33497"/>
                </a:cubicBezTo>
                <a:cubicBezTo>
                  <a:pt x="372656" y="32385"/>
                  <a:pt x="449413" y="74656"/>
                  <a:pt x="487235" y="73544"/>
                </a:cubicBezTo>
                <a:cubicBezTo>
                  <a:pt x="525057" y="72432"/>
                  <a:pt x="536181" y="26823"/>
                  <a:pt x="560654" y="26823"/>
                </a:cubicBezTo>
                <a:cubicBezTo>
                  <a:pt x="585127" y="26823"/>
                  <a:pt x="608488" y="71319"/>
                  <a:pt x="634073" y="73544"/>
                </a:cubicBezTo>
                <a:cubicBezTo>
                  <a:pt x="659658" y="75769"/>
                  <a:pt x="696367" y="42397"/>
                  <a:pt x="714166" y="40172"/>
                </a:cubicBezTo>
                <a:cubicBezTo>
                  <a:pt x="731965" y="37947"/>
                  <a:pt x="736414" y="49071"/>
                  <a:pt x="740864" y="6019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5" name="Freihandform 134"/>
          <p:cNvSpPr/>
          <p:nvPr/>
        </p:nvSpPr>
        <p:spPr>
          <a:xfrm>
            <a:off x="6761861" y="3360551"/>
            <a:ext cx="807609" cy="81536"/>
          </a:xfrm>
          <a:custGeom>
            <a:avLst/>
            <a:gdLst>
              <a:gd name="connsiteX0" fmla="*/ 0 w 807609"/>
              <a:gd name="connsiteY0" fmla="*/ 33506 h 81536"/>
              <a:gd name="connsiteX1" fmla="*/ 106791 w 807609"/>
              <a:gd name="connsiteY1" fmla="*/ 6808 h 81536"/>
              <a:gd name="connsiteX2" fmla="*/ 233606 w 807609"/>
              <a:gd name="connsiteY2" fmla="*/ 80227 h 81536"/>
              <a:gd name="connsiteX3" fmla="*/ 273652 w 807609"/>
              <a:gd name="connsiteY3" fmla="*/ 133 h 81536"/>
              <a:gd name="connsiteX4" fmla="*/ 380444 w 807609"/>
              <a:gd name="connsiteY4" fmla="*/ 60203 h 81536"/>
              <a:gd name="connsiteX5" fmla="*/ 487235 w 807609"/>
              <a:gd name="connsiteY5" fmla="*/ 20157 h 81536"/>
              <a:gd name="connsiteX6" fmla="*/ 574003 w 807609"/>
              <a:gd name="connsiteY6" fmla="*/ 73552 h 81536"/>
              <a:gd name="connsiteX7" fmla="*/ 707492 w 807609"/>
              <a:gd name="connsiteY7" fmla="*/ 6808 h 81536"/>
              <a:gd name="connsiteX8" fmla="*/ 787585 w 807609"/>
              <a:gd name="connsiteY8" fmla="*/ 80227 h 81536"/>
              <a:gd name="connsiteX9" fmla="*/ 807609 w 807609"/>
              <a:gd name="connsiteY9" fmla="*/ 46855 h 8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609" h="81536">
                <a:moveTo>
                  <a:pt x="0" y="33506"/>
                </a:moveTo>
                <a:cubicBezTo>
                  <a:pt x="33928" y="16263"/>
                  <a:pt x="67857" y="-979"/>
                  <a:pt x="106791" y="6808"/>
                </a:cubicBezTo>
                <a:cubicBezTo>
                  <a:pt x="145725" y="14595"/>
                  <a:pt x="205796" y="81339"/>
                  <a:pt x="233606" y="80227"/>
                </a:cubicBezTo>
                <a:cubicBezTo>
                  <a:pt x="261416" y="79115"/>
                  <a:pt x="249179" y="3470"/>
                  <a:pt x="273652" y="133"/>
                </a:cubicBezTo>
                <a:cubicBezTo>
                  <a:pt x="298125" y="-3204"/>
                  <a:pt x="344847" y="56866"/>
                  <a:pt x="380444" y="60203"/>
                </a:cubicBezTo>
                <a:cubicBezTo>
                  <a:pt x="416041" y="63540"/>
                  <a:pt x="454975" y="17932"/>
                  <a:pt x="487235" y="20157"/>
                </a:cubicBezTo>
                <a:cubicBezTo>
                  <a:pt x="519495" y="22382"/>
                  <a:pt x="537293" y="75777"/>
                  <a:pt x="574003" y="73552"/>
                </a:cubicBezTo>
                <a:cubicBezTo>
                  <a:pt x="610713" y="71327"/>
                  <a:pt x="671895" y="5695"/>
                  <a:pt x="707492" y="6808"/>
                </a:cubicBezTo>
                <a:cubicBezTo>
                  <a:pt x="743089" y="7920"/>
                  <a:pt x="770899" y="73553"/>
                  <a:pt x="787585" y="80227"/>
                </a:cubicBezTo>
                <a:cubicBezTo>
                  <a:pt x="804271" y="86901"/>
                  <a:pt x="805940" y="66878"/>
                  <a:pt x="807609" y="4685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708" name="Gerader Verbinder 1707"/>
          <p:cNvCxnSpPr/>
          <p:nvPr/>
        </p:nvCxnSpPr>
        <p:spPr>
          <a:xfrm>
            <a:off x="2310781" y="438852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9" name="Gerader Verbinder 1708"/>
          <p:cNvCxnSpPr/>
          <p:nvPr/>
        </p:nvCxnSpPr>
        <p:spPr>
          <a:xfrm>
            <a:off x="3341878" y="4385657"/>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10" name="Gruppieren 1709"/>
          <p:cNvGrpSpPr/>
          <p:nvPr/>
        </p:nvGrpSpPr>
        <p:grpSpPr>
          <a:xfrm>
            <a:off x="3072773" y="4008344"/>
            <a:ext cx="124722" cy="224489"/>
            <a:chOff x="2067612" y="1232452"/>
            <a:chExt cx="124722" cy="224489"/>
          </a:xfrm>
        </p:grpSpPr>
        <p:cxnSp>
          <p:nvCxnSpPr>
            <p:cNvPr id="1711" name="Gerader Verbinder 171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2" name="Gerader Verbinder 171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3" name="Gerader Verbinder 171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4" name="Gerader Verbinder 171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5" name="Gerader Verbinder 171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6" name="Gerader Verbinder 171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7" name="Gruppieren 1716"/>
          <p:cNvGrpSpPr/>
          <p:nvPr/>
        </p:nvGrpSpPr>
        <p:grpSpPr>
          <a:xfrm>
            <a:off x="3206649" y="4035373"/>
            <a:ext cx="124551" cy="152236"/>
            <a:chOff x="2067612" y="1232452"/>
            <a:chExt cx="124722" cy="224489"/>
          </a:xfrm>
        </p:grpSpPr>
        <p:cxnSp>
          <p:nvCxnSpPr>
            <p:cNvPr id="1718" name="Gerader Verbinder 171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9" name="Gerader Verbinder 171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0" name="Gerader Verbinder 171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1" name="Gerader Verbinder 172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2" name="Gerader Verbinder 172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3" name="Gerader Verbinder 172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24" name="Gruppieren 1723"/>
          <p:cNvGrpSpPr/>
          <p:nvPr/>
        </p:nvGrpSpPr>
        <p:grpSpPr>
          <a:xfrm>
            <a:off x="3344572" y="4009396"/>
            <a:ext cx="124722" cy="224489"/>
            <a:chOff x="2067612" y="1232452"/>
            <a:chExt cx="124722" cy="224489"/>
          </a:xfrm>
        </p:grpSpPr>
        <p:cxnSp>
          <p:nvCxnSpPr>
            <p:cNvPr id="1725" name="Gerader Verbinder 172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6" name="Gerader Verbinder 172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7" name="Gerader Verbinder 172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9" name="Gerader Verbinder 172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0" name="Gerader Verbinder 172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1" name="Gerader Verbinder 173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32" name="Gruppieren 1731"/>
          <p:cNvGrpSpPr/>
          <p:nvPr/>
        </p:nvGrpSpPr>
        <p:grpSpPr>
          <a:xfrm>
            <a:off x="3476315" y="4000638"/>
            <a:ext cx="136529" cy="140791"/>
            <a:chOff x="2067612" y="1232452"/>
            <a:chExt cx="124722" cy="224489"/>
          </a:xfrm>
        </p:grpSpPr>
        <p:cxnSp>
          <p:nvCxnSpPr>
            <p:cNvPr id="1733" name="Gerader Verbinder 17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4" name="Gerader Verbinder 17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5" name="Gerader Verbinder 173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6" name="Gerader Verbinder 173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7" name="Gerader Verbinder 173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8" name="Gerader Verbinder 173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39" name="Gruppieren 1738"/>
          <p:cNvGrpSpPr/>
          <p:nvPr/>
        </p:nvGrpSpPr>
        <p:grpSpPr>
          <a:xfrm>
            <a:off x="2332625" y="4007496"/>
            <a:ext cx="124551" cy="152236"/>
            <a:chOff x="2067612" y="1232452"/>
            <a:chExt cx="124722" cy="224489"/>
          </a:xfrm>
        </p:grpSpPr>
        <p:cxnSp>
          <p:nvCxnSpPr>
            <p:cNvPr id="1740" name="Gerader Verbinder 17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1" name="Gerader Verbinder 17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2" name="Gerader Verbinder 17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3" name="Gerader Verbinder 17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7" name="Gerader Verbinder 174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2" name="Gerader Verbinder 199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93" name="Gruppieren 1992"/>
          <p:cNvGrpSpPr/>
          <p:nvPr/>
        </p:nvGrpSpPr>
        <p:grpSpPr>
          <a:xfrm>
            <a:off x="2470548" y="3981519"/>
            <a:ext cx="124722" cy="224489"/>
            <a:chOff x="2067612" y="1232452"/>
            <a:chExt cx="124722" cy="224489"/>
          </a:xfrm>
        </p:grpSpPr>
        <p:cxnSp>
          <p:nvCxnSpPr>
            <p:cNvPr id="1994" name="Gerader Verbinder 199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5" name="Gerader Verbinder 199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6" name="Gerader Verbinder 199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7" name="Gerader Verbinder 199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8" name="Gerader Verbinder 199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9" name="Gerader Verbinder 199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00" name="Gruppieren 1999"/>
          <p:cNvGrpSpPr/>
          <p:nvPr/>
        </p:nvGrpSpPr>
        <p:grpSpPr>
          <a:xfrm>
            <a:off x="2604252" y="4008344"/>
            <a:ext cx="136529" cy="140791"/>
            <a:chOff x="2067612" y="1232452"/>
            <a:chExt cx="124722" cy="224489"/>
          </a:xfrm>
        </p:grpSpPr>
        <p:cxnSp>
          <p:nvCxnSpPr>
            <p:cNvPr id="2001" name="Gerader Verbinder 200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2" name="Gerader Verbinder 200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3" name="Gerader Verbinder 200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4" name="Gerader Verbinder 200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5" name="Gerader Verbinder 200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6" name="Gerader Verbinder 200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07" name="Gruppieren 2006"/>
          <p:cNvGrpSpPr/>
          <p:nvPr/>
        </p:nvGrpSpPr>
        <p:grpSpPr>
          <a:xfrm>
            <a:off x="2332625" y="4991164"/>
            <a:ext cx="124551" cy="152236"/>
            <a:chOff x="2067612" y="1232452"/>
            <a:chExt cx="124722" cy="224489"/>
          </a:xfrm>
        </p:grpSpPr>
        <p:cxnSp>
          <p:nvCxnSpPr>
            <p:cNvPr id="2008" name="Gerader Verbinder 200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9" name="Gerader Verbinder 200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0" name="Gerader Verbinder 200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1" name="Gerader Verbinder 201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2" name="Gerader Verbinder 201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3" name="Gerader Verbinder 201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14" name="Gruppieren 2013"/>
          <p:cNvGrpSpPr/>
          <p:nvPr/>
        </p:nvGrpSpPr>
        <p:grpSpPr>
          <a:xfrm>
            <a:off x="2470548" y="4965187"/>
            <a:ext cx="124722" cy="224489"/>
            <a:chOff x="2067612" y="1232452"/>
            <a:chExt cx="124722" cy="224489"/>
          </a:xfrm>
        </p:grpSpPr>
        <p:cxnSp>
          <p:nvCxnSpPr>
            <p:cNvPr id="2015" name="Gerader Verbinder 201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6" name="Gerader Verbinder 201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7" name="Gerader Verbinder 201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8" name="Gerader Verbinder 201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9" name="Gerader Verbinder 201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0" name="Gerader Verbinder 201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21" name="Gruppieren 2020"/>
          <p:cNvGrpSpPr/>
          <p:nvPr/>
        </p:nvGrpSpPr>
        <p:grpSpPr>
          <a:xfrm>
            <a:off x="2604252" y="4992012"/>
            <a:ext cx="136529" cy="140791"/>
            <a:chOff x="2067612" y="1232452"/>
            <a:chExt cx="124722" cy="224489"/>
          </a:xfrm>
        </p:grpSpPr>
        <p:cxnSp>
          <p:nvCxnSpPr>
            <p:cNvPr id="2022" name="Gerader Verbinder 202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3" name="Gerader Verbinder 202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4" name="Gerader Verbinder 202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5" name="Gerader Verbinder 202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6" name="Gerader Verbinder 202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7" name="Gerader Verbinder 202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28" name="Gruppieren 2027"/>
          <p:cNvGrpSpPr/>
          <p:nvPr/>
        </p:nvGrpSpPr>
        <p:grpSpPr>
          <a:xfrm>
            <a:off x="3051457" y="4973939"/>
            <a:ext cx="124722" cy="224489"/>
            <a:chOff x="2067612" y="1232452"/>
            <a:chExt cx="124722" cy="224489"/>
          </a:xfrm>
        </p:grpSpPr>
        <p:cxnSp>
          <p:nvCxnSpPr>
            <p:cNvPr id="2029" name="Gerader Verbinder 202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0" name="Gerader Verbinder 202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1" name="Gerader Verbinder 203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2" name="Gerader Verbinder 203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3" name="Gerader Verbinder 203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4" name="Gerader Verbinder 203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35" name="Gruppieren 2034"/>
          <p:cNvGrpSpPr/>
          <p:nvPr/>
        </p:nvGrpSpPr>
        <p:grpSpPr>
          <a:xfrm>
            <a:off x="3185333" y="5000968"/>
            <a:ext cx="124551" cy="152236"/>
            <a:chOff x="2067612" y="1232452"/>
            <a:chExt cx="124722" cy="224489"/>
          </a:xfrm>
        </p:grpSpPr>
        <p:cxnSp>
          <p:nvCxnSpPr>
            <p:cNvPr id="2036" name="Gerader Verbinder 203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7" name="Gerader Verbinder 203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8" name="Gerader Verbinder 203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9" name="Gerader Verbinder 203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0" name="Gerader Verbinder 203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1" name="Gerader Verbinder 204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2" name="Gruppieren 2041"/>
          <p:cNvGrpSpPr/>
          <p:nvPr/>
        </p:nvGrpSpPr>
        <p:grpSpPr>
          <a:xfrm>
            <a:off x="3323256" y="4974991"/>
            <a:ext cx="124722" cy="224489"/>
            <a:chOff x="2067612" y="1232452"/>
            <a:chExt cx="124722" cy="224489"/>
          </a:xfrm>
        </p:grpSpPr>
        <p:cxnSp>
          <p:nvCxnSpPr>
            <p:cNvPr id="2043" name="Gerader Verbinder 204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4" name="Gerader Verbinder 204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5" name="Gerader Verbinder 204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6" name="Gerader Verbinder 204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7" name="Gerader Verbinder 204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8" name="Gerader Verbinder 204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9" name="Gruppieren 2048"/>
          <p:cNvGrpSpPr/>
          <p:nvPr/>
        </p:nvGrpSpPr>
        <p:grpSpPr>
          <a:xfrm>
            <a:off x="3470014" y="4984998"/>
            <a:ext cx="144681" cy="163357"/>
            <a:chOff x="2067612" y="1232452"/>
            <a:chExt cx="124722" cy="224489"/>
          </a:xfrm>
        </p:grpSpPr>
        <p:cxnSp>
          <p:nvCxnSpPr>
            <p:cNvPr id="2050" name="Gerader Verbinder 204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1" name="Gerader Verbinder 205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2" name="Gerader Verbinder 205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3" name="Gerader Verbinder 205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4" name="Gerader Verbinder 205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5" name="Gerader Verbinder 205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56" name="Gruppieren 2055"/>
          <p:cNvGrpSpPr/>
          <p:nvPr/>
        </p:nvGrpSpPr>
        <p:grpSpPr>
          <a:xfrm>
            <a:off x="2291051" y="5743782"/>
            <a:ext cx="154033" cy="68852"/>
            <a:chOff x="2067612" y="1232452"/>
            <a:chExt cx="124722" cy="224489"/>
          </a:xfrm>
        </p:grpSpPr>
        <p:cxnSp>
          <p:nvCxnSpPr>
            <p:cNvPr id="2057" name="Gerader Verbinder 205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8" name="Gerader Verbinder 205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9" name="Gerader Verbinder 205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0" name="Gerader Verbinder 205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1" name="Gerader Verbinder 206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2" name="Gerader Verbinder 206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63" name="Gruppieren 2062"/>
          <p:cNvGrpSpPr/>
          <p:nvPr/>
        </p:nvGrpSpPr>
        <p:grpSpPr>
          <a:xfrm>
            <a:off x="2428974" y="5717805"/>
            <a:ext cx="133702" cy="110382"/>
            <a:chOff x="2067612" y="1232452"/>
            <a:chExt cx="124722" cy="224489"/>
          </a:xfrm>
        </p:grpSpPr>
        <p:cxnSp>
          <p:nvCxnSpPr>
            <p:cNvPr id="2064" name="Gerader Verbinder 206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5" name="Gerader Verbinder 206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6" name="Gerader Verbinder 206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7" name="Gerader Verbinder 206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8" name="Gerader Verbinder 206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9" name="Gerader Verbinder 206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70" name="Gruppieren 2069"/>
          <p:cNvGrpSpPr/>
          <p:nvPr/>
        </p:nvGrpSpPr>
        <p:grpSpPr>
          <a:xfrm>
            <a:off x="2562677" y="5744630"/>
            <a:ext cx="156676" cy="83557"/>
            <a:chOff x="2067612" y="1232452"/>
            <a:chExt cx="124722" cy="224489"/>
          </a:xfrm>
        </p:grpSpPr>
        <p:cxnSp>
          <p:nvCxnSpPr>
            <p:cNvPr id="2071" name="Gerader Verbinder 20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2" name="Gerader Verbinder 20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3" name="Gerader Verbinder 20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4" name="Gerader Verbinder 20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5" name="Gerader Verbinder 20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6" name="Gerader Verbinder 20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77" name="Gruppieren 2076"/>
          <p:cNvGrpSpPr/>
          <p:nvPr/>
        </p:nvGrpSpPr>
        <p:grpSpPr>
          <a:xfrm>
            <a:off x="3031200" y="5696440"/>
            <a:ext cx="115821" cy="116195"/>
            <a:chOff x="2067612" y="1232452"/>
            <a:chExt cx="124722" cy="224489"/>
          </a:xfrm>
        </p:grpSpPr>
        <p:cxnSp>
          <p:nvCxnSpPr>
            <p:cNvPr id="2078" name="Gerader Verbinder 20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9" name="Gerader Verbinder 20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0" name="Gerader Verbinder 20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1" name="Gerader Verbinder 20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2" name="Gerader Verbinder 20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3" name="Gerader Verbinder 208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4" name="Gruppieren 2083"/>
          <p:cNvGrpSpPr/>
          <p:nvPr/>
        </p:nvGrpSpPr>
        <p:grpSpPr>
          <a:xfrm>
            <a:off x="3165075" y="5723469"/>
            <a:ext cx="144809" cy="95838"/>
            <a:chOff x="2067612" y="1232452"/>
            <a:chExt cx="124722" cy="224489"/>
          </a:xfrm>
        </p:grpSpPr>
        <p:cxnSp>
          <p:nvCxnSpPr>
            <p:cNvPr id="2085" name="Gerader Verbinder 208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6" name="Gerader Verbinder 208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7" name="Gerader Verbinder 208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8" name="Gerader Verbinder 208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9" name="Gerader Verbinder 208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0" name="Gerader Verbinder 208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1" name="Gruppieren 2090"/>
          <p:cNvGrpSpPr/>
          <p:nvPr/>
        </p:nvGrpSpPr>
        <p:grpSpPr>
          <a:xfrm>
            <a:off x="3302998" y="5697492"/>
            <a:ext cx="119736" cy="130930"/>
            <a:chOff x="2067612" y="1232452"/>
            <a:chExt cx="124722" cy="224489"/>
          </a:xfrm>
        </p:grpSpPr>
        <p:cxnSp>
          <p:nvCxnSpPr>
            <p:cNvPr id="2092" name="Gerader Verbinder 209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3" name="Gerader Verbinder 209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4" name="Gerader Verbinder 209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5" name="Gerader Verbinder 209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6" name="Gerader Verbinder 209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7" name="Gerader Verbinder 209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8" name="Gruppieren 2097"/>
          <p:cNvGrpSpPr/>
          <p:nvPr/>
        </p:nvGrpSpPr>
        <p:grpSpPr>
          <a:xfrm>
            <a:off x="3436702" y="5724317"/>
            <a:ext cx="130806" cy="65978"/>
            <a:chOff x="2067612" y="1232452"/>
            <a:chExt cx="124722" cy="224489"/>
          </a:xfrm>
        </p:grpSpPr>
        <p:cxnSp>
          <p:nvCxnSpPr>
            <p:cNvPr id="2099" name="Gerader Verbinder 209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0" name="Gerader Verbinder 209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1" name="Gerader Verbinder 210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2" name="Gerader Verbinder 210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3" name="Gerader Verbinder 210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4" name="Gerader Verbinder 210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05" name="Gruppieren 2104"/>
          <p:cNvGrpSpPr/>
          <p:nvPr/>
        </p:nvGrpSpPr>
        <p:grpSpPr>
          <a:xfrm>
            <a:off x="3046508" y="6296203"/>
            <a:ext cx="322355" cy="45719"/>
            <a:chOff x="2067612" y="1232452"/>
            <a:chExt cx="124722" cy="224489"/>
          </a:xfrm>
        </p:grpSpPr>
        <p:cxnSp>
          <p:nvCxnSpPr>
            <p:cNvPr id="2106" name="Gerader Verbinder 210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7" name="Gerader Verbinder 210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8" name="Gerader Verbinder 210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9" name="Gerader Verbinder 210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0" name="Gerader Verbinder 210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1" name="Gerader Verbinder 211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12" name="Gruppieren 2111"/>
          <p:cNvGrpSpPr/>
          <p:nvPr/>
        </p:nvGrpSpPr>
        <p:grpSpPr>
          <a:xfrm flipV="1">
            <a:off x="3354399" y="6290274"/>
            <a:ext cx="222862" cy="45719"/>
            <a:chOff x="2067612" y="1232452"/>
            <a:chExt cx="124722" cy="224489"/>
          </a:xfrm>
        </p:grpSpPr>
        <p:cxnSp>
          <p:nvCxnSpPr>
            <p:cNvPr id="2113" name="Gerader Verbinder 211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4" name="Gerader Verbinder 211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5" name="Gerader Verbinder 211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6" name="Gerader Verbinder 211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7" name="Gerader Verbinder 211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8" name="Gerader Verbinder 211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19" name="Gruppieren 2118"/>
          <p:cNvGrpSpPr/>
          <p:nvPr/>
        </p:nvGrpSpPr>
        <p:grpSpPr>
          <a:xfrm>
            <a:off x="2261249" y="6317260"/>
            <a:ext cx="322355" cy="45719"/>
            <a:chOff x="2067612" y="1232452"/>
            <a:chExt cx="124722" cy="224489"/>
          </a:xfrm>
        </p:grpSpPr>
        <p:cxnSp>
          <p:nvCxnSpPr>
            <p:cNvPr id="2120" name="Gerader Verbinder 211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1" name="Gerader Verbinder 212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2" name="Gerader Verbinder 212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3" name="Gerader Verbinder 212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4" name="Gerader Verbinder 212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5" name="Gerader Verbinder 212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26" name="Gruppieren 2125"/>
          <p:cNvGrpSpPr/>
          <p:nvPr/>
        </p:nvGrpSpPr>
        <p:grpSpPr>
          <a:xfrm flipV="1">
            <a:off x="2544362" y="6309223"/>
            <a:ext cx="222862" cy="45719"/>
            <a:chOff x="2067612" y="1232452"/>
            <a:chExt cx="124722" cy="224489"/>
          </a:xfrm>
        </p:grpSpPr>
        <p:cxnSp>
          <p:nvCxnSpPr>
            <p:cNvPr id="2127" name="Gerader Verbinder 212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8" name="Gerader Verbinder 212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9" name="Gerader Verbinder 212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0" name="Gerader Verbinder 212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1" name="Gerader Verbinder 213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2" name="Gerader Verbinder 213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33" name="Gerader Verbinder 2132"/>
          <p:cNvCxnSpPr/>
          <p:nvPr/>
        </p:nvCxnSpPr>
        <p:spPr>
          <a:xfrm>
            <a:off x="3626570" y="436892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4" name="Gerader Verbinder 2133"/>
          <p:cNvCxnSpPr/>
          <p:nvPr/>
        </p:nvCxnSpPr>
        <p:spPr>
          <a:xfrm>
            <a:off x="4657667" y="4366051"/>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35" name="Gruppieren 2134"/>
          <p:cNvGrpSpPr/>
          <p:nvPr/>
        </p:nvGrpSpPr>
        <p:grpSpPr>
          <a:xfrm>
            <a:off x="4351476" y="3988738"/>
            <a:ext cx="161808" cy="224489"/>
            <a:chOff x="2067612" y="1232452"/>
            <a:chExt cx="124722" cy="224489"/>
          </a:xfrm>
        </p:grpSpPr>
        <p:cxnSp>
          <p:nvCxnSpPr>
            <p:cNvPr id="2136" name="Gerader Verbinder 213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7" name="Gerader Verbinder 213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8" name="Gerader Verbinder 213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9" name="Gerader Verbinder 213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0" name="Gerader Verbinder 213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1" name="Gerader Verbinder 214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42" name="Gruppieren 2141"/>
          <p:cNvGrpSpPr/>
          <p:nvPr/>
        </p:nvGrpSpPr>
        <p:grpSpPr>
          <a:xfrm>
            <a:off x="4458268" y="4015767"/>
            <a:ext cx="188721" cy="207330"/>
            <a:chOff x="2067612" y="1232452"/>
            <a:chExt cx="124722" cy="224489"/>
          </a:xfrm>
        </p:grpSpPr>
        <p:cxnSp>
          <p:nvCxnSpPr>
            <p:cNvPr id="2143" name="Gerader Verbinder 214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4" name="Gerader Verbinder 214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5" name="Gerader Verbinder 214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6" name="Gerader Verbinder 214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7" name="Gerader Verbinder 214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8" name="Gerader Verbinder 214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49" name="Gruppieren 2148"/>
          <p:cNvGrpSpPr/>
          <p:nvPr/>
        </p:nvGrpSpPr>
        <p:grpSpPr>
          <a:xfrm>
            <a:off x="4598431" y="3989790"/>
            <a:ext cx="186653" cy="224489"/>
            <a:chOff x="2067612" y="1232452"/>
            <a:chExt cx="124722" cy="224489"/>
          </a:xfrm>
        </p:grpSpPr>
        <p:cxnSp>
          <p:nvCxnSpPr>
            <p:cNvPr id="2150" name="Gerader Verbinder 214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1" name="Gerader Verbinder 215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2" name="Gerader Verbinder 215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3" name="Gerader Verbinder 215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4" name="Gerader Verbinder 215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5" name="Gerader Verbinder 215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56" name="Gruppieren 2155"/>
          <p:cNvGrpSpPr/>
          <p:nvPr/>
        </p:nvGrpSpPr>
        <p:grpSpPr>
          <a:xfrm>
            <a:off x="4794065" y="4016615"/>
            <a:ext cx="136529" cy="140791"/>
            <a:chOff x="2067612" y="1232452"/>
            <a:chExt cx="124722" cy="224489"/>
          </a:xfrm>
        </p:grpSpPr>
        <p:cxnSp>
          <p:nvCxnSpPr>
            <p:cNvPr id="2157" name="Gerader Verbinder 215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8" name="Gerader Verbinder 215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9" name="Gerader Verbinder 215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0" name="Gerader Verbinder 215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1" name="Gerader Verbinder 216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2" name="Gerader Verbinder 216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63" name="Gruppieren 2162"/>
          <p:cNvGrpSpPr/>
          <p:nvPr/>
        </p:nvGrpSpPr>
        <p:grpSpPr>
          <a:xfrm>
            <a:off x="3941316" y="3952381"/>
            <a:ext cx="124722" cy="224489"/>
            <a:chOff x="2067612" y="1232452"/>
            <a:chExt cx="124722" cy="224489"/>
          </a:xfrm>
        </p:grpSpPr>
        <p:cxnSp>
          <p:nvCxnSpPr>
            <p:cNvPr id="2164" name="Gerader Verbinder 216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5" name="Gerader Verbinder 216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6" name="Gerader Verbinder 216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7" name="Gerader Verbinder 216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8" name="Gerader Verbinder 216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9" name="Gerader Verbinder 216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70" name="Gruppieren 2169"/>
          <p:cNvGrpSpPr/>
          <p:nvPr/>
        </p:nvGrpSpPr>
        <p:grpSpPr>
          <a:xfrm>
            <a:off x="3648414" y="3987890"/>
            <a:ext cx="124551" cy="152236"/>
            <a:chOff x="2067612" y="1232452"/>
            <a:chExt cx="124722" cy="224489"/>
          </a:xfrm>
        </p:grpSpPr>
        <p:cxnSp>
          <p:nvCxnSpPr>
            <p:cNvPr id="2171" name="Gerader Verbinder 21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2" name="Gerader Verbinder 21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3" name="Gerader Verbinder 21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4" name="Gerader Verbinder 21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5" name="Gerader Verbinder 21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6" name="Gerader Verbinder 21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77" name="Gruppieren 2176"/>
          <p:cNvGrpSpPr/>
          <p:nvPr/>
        </p:nvGrpSpPr>
        <p:grpSpPr>
          <a:xfrm>
            <a:off x="3788649" y="3964640"/>
            <a:ext cx="124722" cy="224489"/>
            <a:chOff x="2067612" y="1232452"/>
            <a:chExt cx="124722" cy="224489"/>
          </a:xfrm>
        </p:grpSpPr>
        <p:cxnSp>
          <p:nvCxnSpPr>
            <p:cNvPr id="2178" name="Gerader Verbinder 21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9" name="Gerader Verbinder 21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0" name="Gerader Verbinder 21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1" name="Gerader Verbinder 21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2" name="Gerader Verbinder 21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3" name="Gerader Verbinder 218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84" name="Gruppieren 2183"/>
          <p:cNvGrpSpPr/>
          <p:nvPr/>
        </p:nvGrpSpPr>
        <p:grpSpPr>
          <a:xfrm>
            <a:off x="3648414" y="4971558"/>
            <a:ext cx="124551" cy="152236"/>
            <a:chOff x="2067612" y="1232452"/>
            <a:chExt cx="124722" cy="224489"/>
          </a:xfrm>
        </p:grpSpPr>
        <p:cxnSp>
          <p:nvCxnSpPr>
            <p:cNvPr id="2185" name="Gerader Verbinder 218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6" name="Gerader Verbinder 218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7" name="Gerader Verbinder 218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8" name="Gerader Verbinder 218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9" name="Gerader Verbinder 218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0" name="Gerader Verbinder 218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91" name="Gruppieren 2190"/>
          <p:cNvGrpSpPr/>
          <p:nvPr/>
        </p:nvGrpSpPr>
        <p:grpSpPr>
          <a:xfrm>
            <a:off x="3786337" y="4945581"/>
            <a:ext cx="124722" cy="224489"/>
            <a:chOff x="2067612" y="1232452"/>
            <a:chExt cx="124722" cy="224489"/>
          </a:xfrm>
        </p:grpSpPr>
        <p:cxnSp>
          <p:nvCxnSpPr>
            <p:cNvPr id="2192" name="Gerader Verbinder 219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3" name="Gerader Verbinder 219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4" name="Gerader Verbinder 219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5" name="Gerader Verbinder 219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6" name="Gerader Verbinder 219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7" name="Gerader Verbinder 219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98" name="Gruppieren 2197"/>
          <p:cNvGrpSpPr/>
          <p:nvPr/>
        </p:nvGrpSpPr>
        <p:grpSpPr>
          <a:xfrm>
            <a:off x="3920041" y="4972406"/>
            <a:ext cx="136529" cy="140791"/>
            <a:chOff x="2067612" y="1232452"/>
            <a:chExt cx="124722" cy="224489"/>
          </a:xfrm>
        </p:grpSpPr>
        <p:cxnSp>
          <p:nvCxnSpPr>
            <p:cNvPr id="2199" name="Gerader Verbinder 219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0" name="Gerader Verbinder 219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1" name="Gerader Verbinder 220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2" name="Gerader Verbinder 220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3" name="Gerader Verbinder 220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4" name="Gerader Verbinder 220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05" name="Gruppieren 2204"/>
          <p:cNvGrpSpPr/>
          <p:nvPr/>
        </p:nvGrpSpPr>
        <p:grpSpPr>
          <a:xfrm>
            <a:off x="4367246" y="4954333"/>
            <a:ext cx="124722" cy="224489"/>
            <a:chOff x="2067612" y="1232452"/>
            <a:chExt cx="124722" cy="224489"/>
          </a:xfrm>
        </p:grpSpPr>
        <p:cxnSp>
          <p:nvCxnSpPr>
            <p:cNvPr id="2206" name="Gerader Verbinder 220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7" name="Gerader Verbinder 220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8" name="Gerader Verbinder 220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9" name="Gerader Verbinder 220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0" name="Gerader Verbinder 220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1" name="Gerader Verbinder 221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12" name="Gruppieren 2211"/>
          <p:cNvGrpSpPr/>
          <p:nvPr/>
        </p:nvGrpSpPr>
        <p:grpSpPr>
          <a:xfrm>
            <a:off x="4501122" y="4981362"/>
            <a:ext cx="124551" cy="152236"/>
            <a:chOff x="2067612" y="1232452"/>
            <a:chExt cx="124722" cy="224489"/>
          </a:xfrm>
        </p:grpSpPr>
        <p:cxnSp>
          <p:nvCxnSpPr>
            <p:cNvPr id="2213" name="Gerader Verbinder 221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4" name="Gerader Verbinder 221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5" name="Gerader Verbinder 221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6" name="Gerader Verbinder 221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7" name="Gerader Verbinder 221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8" name="Gerader Verbinder 221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19" name="Gruppieren 2218"/>
          <p:cNvGrpSpPr/>
          <p:nvPr/>
        </p:nvGrpSpPr>
        <p:grpSpPr>
          <a:xfrm>
            <a:off x="4639045" y="4955385"/>
            <a:ext cx="124722" cy="224489"/>
            <a:chOff x="2067612" y="1232452"/>
            <a:chExt cx="124722" cy="224489"/>
          </a:xfrm>
        </p:grpSpPr>
        <p:cxnSp>
          <p:nvCxnSpPr>
            <p:cNvPr id="2220" name="Gerader Verbinder 221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1" name="Gerader Verbinder 222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2" name="Gerader Verbinder 222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3" name="Gerader Verbinder 222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4" name="Gerader Verbinder 222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5" name="Gerader Verbinder 222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26" name="Gruppieren 2225"/>
          <p:cNvGrpSpPr/>
          <p:nvPr/>
        </p:nvGrpSpPr>
        <p:grpSpPr>
          <a:xfrm>
            <a:off x="4772749" y="4982210"/>
            <a:ext cx="136529" cy="140791"/>
            <a:chOff x="2067612" y="1232452"/>
            <a:chExt cx="124722" cy="224489"/>
          </a:xfrm>
        </p:grpSpPr>
        <p:cxnSp>
          <p:nvCxnSpPr>
            <p:cNvPr id="2227" name="Gerader Verbinder 222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8" name="Gerader Verbinder 222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9" name="Gerader Verbinder 222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0" name="Gerader Verbinder 222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1" name="Gerader Verbinder 223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2" name="Gerader Verbinder 223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33" name="Gruppieren 2232"/>
          <p:cNvGrpSpPr/>
          <p:nvPr/>
        </p:nvGrpSpPr>
        <p:grpSpPr>
          <a:xfrm>
            <a:off x="3472964" y="5697147"/>
            <a:ext cx="143836" cy="102555"/>
            <a:chOff x="2067612" y="1232452"/>
            <a:chExt cx="124722" cy="224489"/>
          </a:xfrm>
        </p:grpSpPr>
        <p:cxnSp>
          <p:nvCxnSpPr>
            <p:cNvPr id="2234" name="Gerader Verbinder 223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5" name="Gerader Verbinder 223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6" name="Gerader Verbinder 223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7" name="Gerader Verbinder 223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8" name="Gerader Verbinder 223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9" name="Gerader Verbinder 223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40" name="Gruppieren 2239"/>
          <p:cNvGrpSpPr/>
          <p:nvPr/>
        </p:nvGrpSpPr>
        <p:grpSpPr>
          <a:xfrm>
            <a:off x="3606840" y="5724176"/>
            <a:ext cx="154033" cy="68852"/>
            <a:chOff x="2067612" y="1232452"/>
            <a:chExt cx="124722" cy="224489"/>
          </a:xfrm>
        </p:grpSpPr>
        <p:cxnSp>
          <p:nvCxnSpPr>
            <p:cNvPr id="2241" name="Gerader Verbinder 224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2" name="Gerader Verbinder 224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3" name="Gerader Verbinder 224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4" name="Gerader Verbinder 224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5" name="Gerader Verbinder 224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6" name="Gerader Verbinder 224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47" name="Gruppieren 2246"/>
          <p:cNvGrpSpPr/>
          <p:nvPr/>
        </p:nvGrpSpPr>
        <p:grpSpPr>
          <a:xfrm>
            <a:off x="3744763" y="5698199"/>
            <a:ext cx="133702" cy="110382"/>
            <a:chOff x="2067612" y="1232452"/>
            <a:chExt cx="124722" cy="224489"/>
          </a:xfrm>
        </p:grpSpPr>
        <p:cxnSp>
          <p:nvCxnSpPr>
            <p:cNvPr id="2248" name="Gerader Verbinder 224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9" name="Gerader Verbinder 224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0" name="Gerader Verbinder 224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1" name="Gerader Verbinder 225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2" name="Gerader Verbinder 225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3" name="Gerader Verbinder 225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54" name="Gruppieren 2253"/>
          <p:cNvGrpSpPr/>
          <p:nvPr/>
        </p:nvGrpSpPr>
        <p:grpSpPr>
          <a:xfrm>
            <a:off x="3878466" y="5725024"/>
            <a:ext cx="156676" cy="83557"/>
            <a:chOff x="2067612" y="1232452"/>
            <a:chExt cx="124722" cy="224489"/>
          </a:xfrm>
        </p:grpSpPr>
        <p:cxnSp>
          <p:nvCxnSpPr>
            <p:cNvPr id="2255" name="Gerader Verbinder 225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6" name="Gerader Verbinder 225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7" name="Gerader Verbinder 225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8" name="Gerader Verbinder 225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9" name="Gerader Verbinder 225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0" name="Gerader Verbinder 225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61" name="Gruppieren 2260"/>
          <p:cNvGrpSpPr/>
          <p:nvPr/>
        </p:nvGrpSpPr>
        <p:grpSpPr>
          <a:xfrm>
            <a:off x="4346989" y="5676834"/>
            <a:ext cx="115821" cy="116195"/>
            <a:chOff x="2067612" y="1232452"/>
            <a:chExt cx="124722" cy="224489"/>
          </a:xfrm>
        </p:grpSpPr>
        <p:cxnSp>
          <p:nvCxnSpPr>
            <p:cNvPr id="2262" name="Gerader Verbinder 226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3" name="Gerader Verbinder 226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4" name="Gerader Verbinder 226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5" name="Gerader Verbinder 226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6" name="Gerader Verbinder 226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7" name="Gerader Verbinder 226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68" name="Gruppieren 2267"/>
          <p:cNvGrpSpPr/>
          <p:nvPr/>
        </p:nvGrpSpPr>
        <p:grpSpPr>
          <a:xfrm>
            <a:off x="4480864" y="5703863"/>
            <a:ext cx="144809" cy="95838"/>
            <a:chOff x="2067612" y="1232452"/>
            <a:chExt cx="124722" cy="224489"/>
          </a:xfrm>
        </p:grpSpPr>
        <p:cxnSp>
          <p:nvCxnSpPr>
            <p:cNvPr id="2269" name="Gerader Verbinder 226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0" name="Gerader Verbinder 226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1" name="Gerader Verbinder 227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2" name="Gerader Verbinder 227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3" name="Gerader Verbinder 227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4" name="Gerader Verbinder 227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5" name="Gruppieren 2274"/>
          <p:cNvGrpSpPr/>
          <p:nvPr/>
        </p:nvGrpSpPr>
        <p:grpSpPr>
          <a:xfrm>
            <a:off x="4618787" y="5677886"/>
            <a:ext cx="119736" cy="130930"/>
            <a:chOff x="2067612" y="1232452"/>
            <a:chExt cx="124722" cy="224489"/>
          </a:xfrm>
        </p:grpSpPr>
        <p:cxnSp>
          <p:nvCxnSpPr>
            <p:cNvPr id="2276" name="Gerader Verbinder 227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7" name="Gerader Verbinder 227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8" name="Gerader Verbinder 227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9" name="Gerader Verbinder 227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0" name="Gerader Verbinder 227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1" name="Gerader Verbinder 228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2" name="Gruppieren 2281"/>
          <p:cNvGrpSpPr/>
          <p:nvPr/>
        </p:nvGrpSpPr>
        <p:grpSpPr>
          <a:xfrm>
            <a:off x="4752491" y="5704711"/>
            <a:ext cx="130806" cy="65978"/>
            <a:chOff x="2067612" y="1232452"/>
            <a:chExt cx="124722" cy="224489"/>
          </a:xfrm>
        </p:grpSpPr>
        <p:cxnSp>
          <p:nvCxnSpPr>
            <p:cNvPr id="2283" name="Gerader Verbinder 228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4" name="Gerader Verbinder 228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5" name="Gerader Verbinder 228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6" name="Gerader Verbinder 228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7" name="Gerader Verbinder 228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8" name="Gerader Verbinder 228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9" name="Gruppieren 2288"/>
          <p:cNvGrpSpPr/>
          <p:nvPr/>
        </p:nvGrpSpPr>
        <p:grpSpPr>
          <a:xfrm>
            <a:off x="4362297" y="6276597"/>
            <a:ext cx="322355" cy="45719"/>
            <a:chOff x="2067612" y="1232452"/>
            <a:chExt cx="124722" cy="224489"/>
          </a:xfrm>
        </p:grpSpPr>
        <p:cxnSp>
          <p:nvCxnSpPr>
            <p:cNvPr id="2290" name="Gerader Verbinder 228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1" name="Gerader Verbinder 229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2" name="Gerader Verbinder 229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3" name="Gerader Verbinder 229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4" name="Gerader Verbinder 229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5" name="Gerader Verbinder 229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96" name="Gruppieren 2295"/>
          <p:cNvGrpSpPr/>
          <p:nvPr/>
        </p:nvGrpSpPr>
        <p:grpSpPr>
          <a:xfrm flipV="1">
            <a:off x="4670188" y="6270668"/>
            <a:ext cx="222862" cy="45719"/>
            <a:chOff x="2067612" y="1232452"/>
            <a:chExt cx="124722" cy="224489"/>
          </a:xfrm>
        </p:grpSpPr>
        <p:cxnSp>
          <p:nvCxnSpPr>
            <p:cNvPr id="2297" name="Gerader Verbinder 229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8" name="Gerader Verbinder 229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9" name="Gerader Verbinder 229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0" name="Gerader Verbinder 229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1" name="Gerader Verbinder 230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2" name="Gerader Verbinder 230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03" name="Gruppieren 2302"/>
          <p:cNvGrpSpPr/>
          <p:nvPr/>
        </p:nvGrpSpPr>
        <p:grpSpPr>
          <a:xfrm>
            <a:off x="3552260" y="6295546"/>
            <a:ext cx="322355" cy="45719"/>
            <a:chOff x="2067612" y="1232452"/>
            <a:chExt cx="124722" cy="224489"/>
          </a:xfrm>
        </p:grpSpPr>
        <p:cxnSp>
          <p:nvCxnSpPr>
            <p:cNvPr id="2304" name="Gerader Verbinder 230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5" name="Gerader Verbinder 230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6" name="Gerader Verbinder 230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7" name="Gerader Verbinder 230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8" name="Gerader Verbinder 230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9" name="Gerader Verbinder 230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0" name="Gruppieren 2309"/>
          <p:cNvGrpSpPr/>
          <p:nvPr/>
        </p:nvGrpSpPr>
        <p:grpSpPr>
          <a:xfrm flipV="1">
            <a:off x="3860151" y="6289617"/>
            <a:ext cx="222862" cy="45719"/>
            <a:chOff x="2067612" y="1232452"/>
            <a:chExt cx="124722" cy="224489"/>
          </a:xfrm>
        </p:grpSpPr>
        <p:cxnSp>
          <p:nvCxnSpPr>
            <p:cNvPr id="2311" name="Gerader Verbinder 231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2" name="Gerader Verbinder 231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3" name="Gerader Verbinder 231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4" name="Gerader Verbinder 231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5" name="Gerader Verbinder 231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6" name="Gerader Verbinder 231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17" name="Gerader Verbinder 2316"/>
          <p:cNvCxnSpPr/>
          <p:nvPr/>
        </p:nvCxnSpPr>
        <p:spPr>
          <a:xfrm>
            <a:off x="4856069" y="436702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8" name="Gerader Verbinder 2317"/>
          <p:cNvCxnSpPr/>
          <p:nvPr/>
        </p:nvCxnSpPr>
        <p:spPr>
          <a:xfrm>
            <a:off x="5887166" y="4364152"/>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319" name="Gruppieren 2318"/>
          <p:cNvGrpSpPr/>
          <p:nvPr/>
        </p:nvGrpSpPr>
        <p:grpSpPr>
          <a:xfrm>
            <a:off x="5618061" y="3986839"/>
            <a:ext cx="124722" cy="224489"/>
            <a:chOff x="2067612" y="1232452"/>
            <a:chExt cx="124722" cy="224489"/>
          </a:xfrm>
        </p:grpSpPr>
        <p:cxnSp>
          <p:nvCxnSpPr>
            <p:cNvPr id="2320" name="Gerader Verbinder 231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1" name="Gerader Verbinder 232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2" name="Gerader Verbinder 232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3" name="Gerader Verbinder 232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4" name="Gerader Verbinder 232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5" name="Gerader Verbinder 232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26" name="Gruppieren 2325"/>
          <p:cNvGrpSpPr/>
          <p:nvPr/>
        </p:nvGrpSpPr>
        <p:grpSpPr>
          <a:xfrm>
            <a:off x="5751937" y="4013868"/>
            <a:ext cx="124551" cy="152236"/>
            <a:chOff x="2067612" y="1232452"/>
            <a:chExt cx="124722" cy="224489"/>
          </a:xfrm>
        </p:grpSpPr>
        <p:cxnSp>
          <p:nvCxnSpPr>
            <p:cNvPr id="2327" name="Gerader Verbinder 232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8" name="Gerader Verbinder 232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9" name="Gerader Verbinder 232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0" name="Gerader Verbinder 232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1" name="Gerader Verbinder 233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2" name="Gerader Verbinder 233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3" name="Gruppieren 2332"/>
          <p:cNvGrpSpPr/>
          <p:nvPr/>
        </p:nvGrpSpPr>
        <p:grpSpPr>
          <a:xfrm>
            <a:off x="5889860" y="3987891"/>
            <a:ext cx="124722" cy="224489"/>
            <a:chOff x="2067612" y="1232452"/>
            <a:chExt cx="124722" cy="224489"/>
          </a:xfrm>
        </p:grpSpPr>
        <p:cxnSp>
          <p:nvCxnSpPr>
            <p:cNvPr id="2334" name="Gerader Verbinder 233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5" name="Gerader Verbinder 233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6" name="Gerader Verbinder 233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7" name="Gerader Verbinder 233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8" name="Gerader Verbinder 233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9" name="Gerader Verbinder 233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40" name="Gruppieren 2339"/>
          <p:cNvGrpSpPr/>
          <p:nvPr/>
        </p:nvGrpSpPr>
        <p:grpSpPr>
          <a:xfrm>
            <a:off x="6023564" y="4014716"/>
            <a:ext cx="136529" cy="140791"/>
            <a:chOff x="2067612" y="1232452"/>
            <a:chExt cx="124722" cy="224489"/>
          </a:xfrm>
        </p:grpSpPr>
        <p:cxnSp>
          <p:nvCxnSpPr>
            <p:cNvPr id="2341" name="Gerader Verbinder 234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2" name="Gerader Verbinder 234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3" name="Gerader Verbinder 234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4" name="Gerader Verbinder 234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5" name="Gerader Verbinder 234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6" name="Gerader Verbinder 234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47" name="Gruppieren 2346"/>
          <p:cNvGrpSpPr/>
          <p:nvPr/>
        </p:nvGrpSpPr>
        <p:grpSpPr>
          <a:xfrm>
            <a:off x="5170815" y="3950482"/>
            <a:ext cx="124722" cy="224489"/>
            <a:chOff x="2067612" y="1232452"/>
            <a:chExt cx="124722" cy="224489"/>
          </a:xfrm>
        </p:grpSpPr>
        <p:cxnSp>
          <p:nvCxnSpPr>
            <p:cNvPr id="2348" name="Gerader Verbinder 234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9" name="Gerader Verbinder 234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0" name="Gerader Verbinder 234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1" name="Gerader Verbinder 235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2" name="Gerader Verbinder 235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3" name="Gerader Verbinder 235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54" name="Gruppieren 2353"/>
          <p:cNvGrpSpPr/>
          <p:nvPr/>
        </p:nvGrpSpPr>
        <p:grpSpPr>
          <a:xfrm>
            <a:off x="4877913" y="3985991"/>
            <a:ext cx="124551" cy="152236"/>
            <a:chOff x="2067612" y="1232452"/>
            <a:chExt cx="124722" cy="224489"/>
          </a:xfrm>
        </p:grpSpPr>
        <p:cxnSp>
          <p:nvCxnSpPr>
            <p:cNvPr id="2355" name="Gerader Verbinder 235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6" name="Gerader Verbinder 235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7" name="Gerader Verbinder 235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8" name="Gerader Verbinder 235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9" name="Gerader Verbinder 235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0" name="Gerader Verbinder 235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61" name="Gruppieren 2360"/>
          <p:cNvGrpSpPr/>
          <p:nvPr/>
        </p:nvGrpSpPr>
        <p:grpSpPr>
          <a:xfrm>
            <a:off x="5023524" y="3976809"/>
            <a:ext cx="124722" cy="224489"/>
            <a:chOff x="2067612" y="1232452"/>
            <a:chExt cx="124722" cy="224489"/>
          </a:xfrm>
        </p:grpSpPr>
        <p:cxnSp>
          <p:nvCxnSpPr>
            <p:cNvPr id="2362" name="Gerader Verbinder 236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3" name="Gerader Verbinder 236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4" name="Gerader Verbinder 236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5" name="Gerader Verbinder 236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6" name="Gerader Verbinder 236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7" name="Gerader Verbinder 236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68" name="Gruppieren 2367"/>
          <p:cNvGrpSpPr/>
          <p:nvPr/>
        </p:nvGrpSpPr>
        <p:grpSpPr>
          <a:xfrm>
            <a:off x="4877913" y="4969659"/>
            <a:ext cx="124551" cy="152236"/>
            <a:chOff x="2067612" y="1232452"/>
            <a:chExt cx="124722" cy="224489"/>
          </a:xfrm>
        </p:grpSpPr>
        <p:cxnSp>
          <p:nvCxnSpPr>
            <p:cNvPr id="2369" name="Gerader Verbinder 236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0" name="Gerader Verbinder 236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1" name="Gerader Verbinder 237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2" name="Gerader Verbinder 237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3" name="Gerader Verbinder 237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4" name="Gerader Verbinder 237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75" name="Gruppieren 2374"/>
          <p:cNvGrpSpPr/>
          <p:nvPr/>
        </p:nvGrpSpPr>
        <p:grpSpPr>
          <a:xfrm>
            <a:off x="5015836" y="4943682"/>
            <a:ext cx="124722" cy="224489"/>
            <a:chOff x="2067612" y="1232452"/>
            <a:chExt cx="124722" cy="224489"/>
          </a:xfrm>
        </p:grpSpPr>
        <p:cxnSp>
          <p:nvCxnSpPr>
            <p:cNvPr id="2376" name="Gerader Verbinder 237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7" name="Gerader Verbinder 237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8" name="Gerader Verbinder 237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9" name="Gerader Verbinder 237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0" name="Gerader Verbinder 237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1" name="Gerader Verbinder 238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2" name="Gruppieren 2381"/>
          <p:cNvGrpSpPr/>
          <p:nvPr/>
        </p:nvGrpSpPr>
        <p:grpSpPr>
          <a:xfrm>
            <a:off x="5149540" y="4970507"/>
            <a:ext cx="136529" cy="140791"/>
            <a:chOff x="2067612" y="1232452"/>
            <a:chExt cx="124722" cy="224489"/>
          </a:xfrm>
        </p:grpSpPr>
        <p:cxnSp>
          <p:nvCxnSpPr>
            <p:cNvPr id="2383" name="Gerader Verbinder 238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4" name="Gerader Verbinder 238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5" name="Gerader Verbinder 238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6" name="Gerader Verbinder 238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7" name="Gerader Verbinder 238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8" name="Gerader Verbinder 238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9" name="Gruppieren 2388"/>
          <p:cNvGrpSpPr/>
          <p:nvPr/>
        </p:nvGrpSpPr>
        <p:grpSpPr>
          <a:xfrm>
            <a:off x="5596745" y="4952434"/>
            <a:ext cx="124722" cy="224489"/>
            <a:chOff x="2067612" y="1232452"/>
            <a:chExt cx="124722" cy="224489"/>
          </a:xfrm>
        </p:grpSpPr>
        <p:cxnSp>
          <p:nvCxnSpPr>
            <p:cNvPr id="2390" name="Gerader Verbinder 238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1" name="Gerader Verbinder 239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2" name="Gerader Verbinder 239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3" name="Gerader Verbinder 239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4" name="Gerader Verbinder 239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5" name="Gerader Verbinder 239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96" name="Gruppieren 2395"/>
          <p:cNvGrpSpPr/>
          <p:nvPr/>
        </p:nvGrpSpPr>
        <p:grpSpPr>
          <a:xfrm>
            <a:off x="5730621" y="4979463"/>
            <a:ext cx="124551" cy="152236"/>
            <a:chOff x="2067612" y="1232452"/>
            <a:chExt cx="124722" cy="224489"/>
          </a:xfrm>
        </p:grpSpPr>
        <p:cxnSp>
          <p:nvCxnSpPr>
            <p:cNvPr id="2397" name="Gerader Verbinder 239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8" name="Gerader Verbinder 239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9" name="Gerader Verbinder 239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0" name="Gerader Verbinder 239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1" name="Gerader Verbinder 240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2" name="Gerader Verbinder 240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03" name="Gruppieren 2402"/>
          <p:cNvGrpSpPr/>
          <p:nvPr/>
        </p:nvGrpSpPr>
        <p:grpSpPr>
          <a:xfrm>
            <a:off x="5868544" y="4953486"/>
            <a:ext cx="124722" cy="224489"/>
            <a:chOff x="2067612" y="1232452"/>
            <a:chExt cx="124722" cy="224489"/>
          </a:xfrm>
        </p:grpSpPr>
        <p:cxnSp>
          <p:nvCxnSpPr>
            <p:cNvPr id="2404" name="Gerader Verbinder 240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5" name="Gerader Verbinder 240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6" name="Gerader Verbinder 240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7" name="Gerader Verbinder 240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8" name="Gerader Verbinder 240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9" name="Gerader Verbinder 240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10" name="Gruppieren 2409"/>
          <p:cNvGrpSpPr/>
          <p:nvPr/>
        </p:nvGrpSpPr>
        <p:grpSpPr>
          <a:xfrm>
            <a:off x="6002248" y="4980311"/>
            <a:ext cx="136529" cy="140791"/>
            <a:chOff x="2067612" y="1232452"/>
            <a:chExt cx="124722" cy="224489"/>
          </a:xfrm>
        </p:grpSpPr>
        <p:cxnSp>
          <p:nvCxnSpPr>
            <p:cNvPr id="2411" name="Gerader Verbinder 241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2" name="Gerader Verbinder 241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3" name="Gerader Verbinder 241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4" name="Gerader Verbinder 241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5" name="Gerader Verbinder 241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6" name="Gerader Verbinder 241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17" name="Gruppieren 2416"/>
          <p:cNvGrpSpPr/>
          <p:nvPr/>
        </p:nvGrpSpPr>
        <p:grpSpPr>
          <a:xfrm>
            <a:off x="4702463" y="5695248"/>
            <a:ext cx="143836" cy="102555"/>
            <a:chOff x="2067612" y="1232452"/>
            <a:chExt cx="124722" cy="224489"/>
          </a:xfrm>
        </p:grpSpPr>
        <p:cxnSp>
          <p:nvCxnSpPr>
            <p:cNvPr id="2418" name="Gerader Verbinder 241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9" name="Gerader Verbinder 241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0" name="Gerader Verbinder 241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1" name="Gerader Verbinder 242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2" name="Gerader Verbinder 242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3" name="Gerader Verbinder 242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24" name="Gruppieren 2423"/>
          <p:cNvGrpSpPr/>
          <p:nvPr/>
        </p:nvGrpSpPr>
        <p:grpSpPr>
          <a:xfrm>
            <a:off x="4836339" y="5722277"/>
            <a:ext cx="154033" cy="68852"/>
            <a:chOff x="2067612" y="1232452"/>
            <a:chExt cx="124722" cy="224489"/>
          </a:xfrm>
        </p:grpSpPr>
        <p:cxnSp>
          <p:nvCxnSpPr>
            <p:cNvPr id="2425" name="Gerader Verbinder 242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6" name="Gerader Verbinder 242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7" name="Gerader Verbinder 242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8" name="Gerader Verbinder 242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9" name="Gerader Verbinder 242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0" name="Gerader Verbinder 242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1" name="Gruppieren 2430"/>
          <p:cNvGrpSpPr/>
          <p:nvPr/>
        </p:nvGrpSpPr>
        <p:grpSpPr>
          <a:xfrm>
            <a:off x="4974262" y="5696300"/>
            <a:ext cx="133702" cy="110382"/>
            <a:chOff x="2067612" y="1232452"/>
            <a:chExt cx="124722" cy="224489"/>
          </a:xfrm>
        </p:grpSpPr>
        <p:cxnSp>
          <p:nvCxnSpPr>
            <p:cNvPr id="2432" name="Gerader Verbinder 243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3" name="Gerader Verbinder 243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4" name="Gerader Verbinder 243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5" name="Gerader Verbinder 243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6" name="Gerader Verbinder 243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7" name="Gerader Verbinder 243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8" name="Gruppieren 2437"/>
          <p:cNvGrpSpPr/>
          <p:nvPr/>
        </p:nvGrpSpPr>
        <p:grpSpPr>
          <a:xfrm>
            <a:off x="5107965" y="5723125"/>
            <a:ext cx="156676" cy="83557"/>
            <a:chOff x="2067612" y="1232452"/>
            <a:chExt cx="124722" cy="224489"/>
          </a:xfrm>
        </p:grpSpPr>
        <p:cxnSp>
          <p:nvCxnSpPr>
            <p:cNvPr id="2439" name="Gerader Verbinder 243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0" name="Gerader Verbinder 243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1" name="Gerader Verbinder 244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2" name="Gerader Verbinder 244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3" name="Gerader Verbinder 244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4" name="Gerader Verbinder 244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5" name="Gruppieren 2444"/>
          <p:cNvGrpSpPr/>
          <p:nvPr/>
        </p:nvGrpSpPr>
        <p:grpSpPr>
          <a:xfrm>
            <a:off x="5576488" y="5674935"/>
            <a:ext cx="115821" cy="116195"/>
            <a:chOff x="2067612" y="1232452"/>
            <a:chExt cx="124722" cy="224489"/>
          </a:xfrm>
        </p:grpSpPr>
        <p:cxnSp>
          <p:nvCxnSpPr>
            <p:cNvPr id="2446" name="Gerader Verbinder 244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7" name="Gerader Verbinder 244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8" name="Gerader Verbinder 244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9" name="Gerader Verbinder 244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0" name="Gerader Verbinder 244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1" name="Gerader Verbinder 245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2" name="Gruppieren 2451"/>
          <p:cNvGrpSpPr/>
          <p:nvPr/>
        </p:nvGrpSpPr>
        <p:grpSpPr>
          <a:xfrm>
            <a:off x="5710363" y="5701964"/>
            <a:ext cx="144809" cy="95838"/>
            <a:chOff x="2067612" y="1232452"/>
            <a:chExt cx="124722" cy="224489"/>
          </a:xfrm>
        </p:grpSpPr>
        <p:cxnSp>
          <p:nvCxnSpPr>
            <p:cNvPr id="2453" name="Gerader Verbinder 245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4" name="Gerader Verbinder 245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5" name="Gerader Verbinder 245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6" name="Gerader Verbinder 245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7" name="Gerader Verbinder 245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8" name="Gerader Verbinder 245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9" name="Gruppieren 2458"/>
          <p:cNvGrpSpPr/>
          <p:nvPr/>
        </p:nvGrpSpPr>
        <p:grpSpPr>
          <a:xfrm>
            <a:off x="5848286" y="5675987"/>
            <a:ext cx="119736" cy="130930"/>
            <a:chOff x="2067612" y="1232452"/>
            <a:chExt cx="124722" cy="224489"/>
          </a:xfrm>
        </p:grpSpPr>
        <p:cxnSp>
          <p:nvCxnSpPr>
            <p:cNvPr id="2460" name="Gerader Verbinder 245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1" name="Gerader Verbinder 246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2" name="Gerader Verbinder 246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3" name="Gerader Verbinder 246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4" name="Gerader Verbinder 246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5" name="Gerader Verbinder 246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6" name="Gruppieren 2465"/>
          <p:cNvGrpSpPr/>
          <p:nvPr/>
        </p:nvGrpSpPr>
        <p:grpSpPr>
          <a:xfrm>
            <a:off x="5981990" y="5702812"/>
            <a:ext cx="130806" cy="65978"/>
            <a:chOff x="2067612" y="1232452"/>
            <a:chExt cx="124722" cy="224489"/>
          </a:xfrm>
        </p:grpSpPr>
        <p:cxnSp>
          <p:nvCxnSpPr>
            <p:cNvPr id="2467" name="Gerader Verbinder 246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8" name="Gerader Verbinder 246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9" name="Gerader Verbinder 246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0" name="Gerader Verbinder 246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1" name="Gerader Verbinder 247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2" name="Gerader Verbinder 247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3" name="Gruppieren 2472"/>
          <p:cNvGrpSpPr/>
          <p:nvPr/>
        </p:nvGrpSpPr>
        <p:grpSpPr>
          <a:xfrm>
            <a:off x="5591796" y="6274698"/>
            <a:ext cx="322355" cy="45719"/>
            <a:chOff x="2067612" y="1232452"/>
            <a:chExt cx="124722" cy="224489"/>
          </a:xfrm>
        </p:grpSpPr>
        <p:cxnSp>
          <p:nvCxnSpPr>
            <p:cNvPr id="2474" name="Gerader Verbinder 247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5" name="Gerader Verbinder 247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6" name="Gerader Verbinder 247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7" name="Gerader Verbinder 247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8" name="Gerader Verbinder 247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9" name="Gerader Verbinder 247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0" name="Gruppieren 2479"/>
          <p:cNvGrpSpPr/>
          <p:nvPr/>
        </p:nvGrpSpPr>
        <p:grpSpPr>
          <a:xfrm flipV="1">
            <a:off x="5888486" y="6309588"/>
            <a:ext cx="222862" cy="45719"/>
            <a:chOff x="2067612" y="1232452"/>
            <a:chExt cx="124722" cy="224489"/>
          </a:xfrm>
        </p:grpSpPr>
        <p:cxnSp>
          <p:nvCxnSpPr>
            <p:cNvPr id="2481" name="Gerader Verbinder 248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2" name="Gerader Verbinder 248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3" name="Gerader Verbinder 248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4" name="Gerader Verbinder 248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5" name="Gerader Verbinder 248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6" name="Gerader Verbinder 248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7" name="Gruppieren 2486"/>
          <p:cNvGrpSpPr/>
          <p:nvPr/>
        </p:nvGrpSpPr>
        <p:grpSpPr>
          <a:xfrm>
            <a:off x="4781759" y="6293647"/>
            <a:ext cx="322355" cy="45719"/>
            <a:chOff x="2067612" y="1232452"/>
            <a:chExt cx="124722" cy="224489"/>
          </a:xfrm>
        </p:grpSpPr>
        <p:cxnSp>
          <p:nvCxnSpPr>
            <p:cNvPr id="2488" name="Gerader Verbinder 248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9" name="Gerader Verbinder 248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0" name="Gerader Verbinder 248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1" name="Gerader Verbinder 249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2" name="Gerader Verbinder 249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3" name="Gerader Verbinder 249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94" name="Gruppieren 2493"/>
          <p:cNvGrpSpPr/>
          <p:nvPr/>
        </p:nvGrpSpPr>
        <p:grpSpPr>
          <a:xfrm flipV="1">
            <a:off x="5089650" y="6287718"/>
            <a:ext cx="222862" cy="45719"/>
            <a:chOff x="2067612" y="1232452"/>
            <a:chExt cx="124722" cy="224489"/>
          </a:xfrm>
        </p:grpSpPr>
        <p:cxnSp>
          <p:nvCxnSpPr>
            <p:cNvPr id="2495" name="Gerader Verbinder 249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6" name="Gerader Verbinder 249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7" name="Gerader Verbinder 249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8" name="Gerader Verbinder 249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9" name="Gerader Verbinder 249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0" name="Gerader Verbinder 249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01" name="Textfeld 2500"/>
          <p:cNvSpPr txBox="1"/>
          <p:nvPr/>
        </p:nvSpPr>
        <p:spPr>
          <a:xfrm rot="16200000">
            <a:off x="717240" y="5012827"/>
            <a:ext cx="2455391" cy="338554"/>
          </a:xfrm>
          <a:prstGeom prst="rect">
            <a:avLst/>
          </a:prstGeom>
          <a:noFill/>
          <a:ln>
            <a:solidFill>
              <a:schemeClr val="tx1"/>
            </a:solidFill>
          </a:ln>
        </p:spPr>
        <p:txBody>
          <a:bodyPr wrap="square" rtlCol="0">
            <a:spAutoFit/>
          </a:bodyPr>
          <a:lstStyle/>
          <a:p>
            <a:pPr algn="ctr"/>
            <a:r>
              <a:rPr lang="de-DE" sz="1600" dirty="0"/>
              <a:t>Longitudinal bipolar </a:t>
            </a:r>
            <a:endParaRPr lang="de-AT" sz="1600" dirty="0"/>
          </a:p>
        </p:txBody>
      </p:sp>
      <p:cxnSp>
        <p:nvCxnSpPr>
          <p:cNvPr id="2502" name="Gerader Verbinder 2501"/>
          <p:cNvCxnSpPr/>
          <p:nvPr/>
        </p:nvCxnSpPr>
        <p:spPr>
          <a:xfrm>
            <a:off x="9054597" y="439653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3" name="Gerader Verbinder 2502"/>
          <p:cNvCxnSpPr/>
          <p:nvPr/>
        </p:nvCxnSpPr>
        <p:spPr>
          <a:xfrm>
            <a:off x="10085694" y="439367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504" name="Gruppieren 2503"/>
          <p:cNvGrpSpPr/>
          <p:nvPr/>
        </p:nvGrpSpPr>
        <p:grpSpPr>
          <a:xfrm>
            <a:off x="9816589" y="4016357"/>
            <a:ext cx="124722" cy="224489"/>
            <a:chOff x="2067612" y="1232452"/>
            <a:chExt cx="124722" cy="224489"/>
          </a:xfrm>
        </p:grpSpPr>
        <p:cxnSp>
          <p:nvCxnSpPr>
            <p:cNvPr id="2505" name="Gerader Verbinder 250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6" name="Gerader Verbinder 250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7" name="Gerader Verbinder 250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8" name="Gerader Verbinder 250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9" name="Gerader Verbinder 250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0" name="Gerader Verbinder 250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11" name="Gruppieren 2510"/>
          <p:cNvGrpSpPr/>
          <p:nvPr/>
        </p:nvGrpSpPr>
        <p:grpSpPr>
          <a:xfrm>
            <a:off x="9950465" y="4043386"/>
            <a:ext cx="124551" cy="152236"/>
            <a:chOff x="2067612" y="1232452"/>
            <a:chExt cx="124722" cy="224489"/>
          </a:xfrm>
        </p:grpSpPr>
        <p:cxnSp>
          <p:nvCxnSpPr>
            <p:cNvPr id="2512" name="Gerader Verbinder 251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3" name="Gerader Verbinder 251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4" name="Gerader Verbinder 251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5" name="Gerader Verbinder 251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6" name="Gerader Verbinder 251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7" name="Gerader Verbinder 251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18" name="Gruppieren 2517"/>
          <p:cNvGrpSpPr/>
          <p:nvPr/>
        </p:nvGrpSpPr>
        <p:grpSpPr>
          <a:xfrm>
            <a:off x="10088388" y="4017409"/>
            <a:ext cx="124722" cy="224489"/>
            <a:chOff x="2067612" y="1232452"/>
            <a:chExt cx="124722" cy="224489"/>
          </a:xfrm>
        </p:grpSpPr>
        <p:cxnSp>
          <p:nvCxnSpPr>
            <p:cNvPr id="2519" name="Gerader Verbinder 251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0" name="Gerader Verbinder 251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1" name="Gerader Verbinder 252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2" name="Gerader Verbinder 252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3" name="Gerader Verbinder 252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4" name="Gerader Verbinder 252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25" name="Gruppieren 2524"/>
          <p:cNvGrpSpPr/>
          <p:nvPr/>
        </p:nvGrpSpPr>
        <p:grpSpPr>
          <a:xfrm>
            <a:off x="10220131" y="4008651"/>
            <a:ext cx="136529" cy="140791"/>
            <a:chOff x="2067612" y="1232452"/>
            <a:chExt cx="124722" cy="224489"/>
          </a:xfrm>
        </p:grpSpPr>
        <p:cxnSp>
          <p:nvCxnSpPr>
            <p:cNvPr id="2526" name="Gerader Verbinder 252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7" name="Gerader Verbinder 252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8" name="Gerader Verbinder 252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9" name="Gerader Verbinder 252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0" name="Gerader Verbinder 252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1" name="Gerader Verbinder 253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32" name="Gruppieren 2531"/>
          <p:cNvGrpSpPr/>
          <p:nvPr/>
        </p:nvGrpSpPr>
        <p:grpSpPr>
          <a:xfrm>
            <a:off x="9076441" y="4015509"/>
            <a:ext cx="124551" cy="152236"/>
            <a:chOff x="2067612" y="1232452"/>
            <a:chExt cx="124722" cy="224489"/>
          </a:xfrm>
        </p:grpSpPr>
        <p:cxnSp>
          <p:nvCxnSpPr>
            <p:cNvPr id="2533" name="Gerader Verbinder 25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4" name="Gerader Verbinder 25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5" name="Gerader Verbinder 253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6" name="Gerader Verbinder 253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7" name="Gerader Verbinder 253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8" name="Gerader Verbinder 253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39" name="Gruppieren 2538"/>
          <p:cNvGrpSpPr/>
          <p:nvPr/>
        </p:nvGrpSpPr>
        <p:grpSpPr>
          <a:xfrm>
            <a:off x="9214364" y="3989532"/>
            <a:ext cx="124722" cy="224489"/>
            <a:chOff x="2067612" y="1232452"/>
            <a:chExt cx="124722" cy="224489"/>
          </a:xfrm>
        </p:grpSpPr>
        <p:cxnSp>
          <p:nvCxnSpPr>
            <p:cNvPr id="2540" name="Gerader Verbinder 25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1" name="Gerader Verbinder 25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2" name="Gerader Verbinder 25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3" name="Gerader Verbinder 25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4" name="Gerader Verbinder 254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5" name="Gerader Verbinder 254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46" name="Gruppieren 2545"/>
          <p:cNvGrpSpPr/>
          <p:nvPr/>
        </p:nvGrpSpPr>
        <p:grpSpPr>
          <a:xfrm>
            <a:off x="9348068" y="4016357"/>
            <a:ext cx="136529" cy="140791"/>
            <a:chOff x="2067612" y="1232452"/>
            <a:chExt cx="124722" cy="224489"/>
          </a:xfrm>
        </p:grpSpPr>
        <p:cxnSp>
          <p:nvCxnSpPr>
            <p:cNvPr id="2547" name="Gerader Verbinder 254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8" name="Gerader Verbinder 254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9" name="Gerader Verbinder 254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0" name="Gerader Verbinder 254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1" name="Gerader Verbinder 255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2" name="Gerader Verbinder 255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53" name="Gruppieren 2552"/>
          <p:cNvGrpSpPr/>
          <p:nvPr/>
        </p:nvGrpSpPr>
        <p:grpSpPr>
          <a:xfrm>
            <a:off x="9076441" y="4999177"/>
            <a:ext cx="124551" cy="152236"/>
            <a:chOff x="2067612" y="1232452"/>
            <a:chExt cx="124722" cy="224489"/>
          </a:xfrm>
        </p:grpSpPr>
        <p:cxnSp>
          <p:nvCxnSpPr>
            <p:cNvPr id="2554" name="Gerader Verbinder 255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5" name="Gerader Verbinder 255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6" name="Gerader Verbinder 255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7" name="Gerader Verbinder 255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8" name="Gerader Verbinder 255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9" name="Gerader Verbinder 255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0" name="Gruppieren 2559"/>
          <p:cNvGrpSpPr/>
          <p:nvPr/>
        </p:nvGrpSpPr>
        <p:grpSpPr>
          <a:xfrm>
            <a:off x="9214364" y="4973200"/>
            <a:ext cx="124722" cy="224489"/>
            <a:chOff x="2067612" y="1232452"/>
            <a:chExt cx="124722" cy="224489"/>
          </a:xfrm>
        </p:grpSpPr>
        <p:cxnSp>
          <p:nvCxnSpPr>
            <p:cNvPr id="2561" name="Gerader Verbinder 256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2" name="Gerader Verbinder 256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3" name="Gerader Verbinder 256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4" name="Gerader Verbinder 256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5" name="Gerader Verbinder 256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6" name="Gerader Verbinder 256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7" name="Gruppieren 2566"/>
          <p:cNvGrpSpPr/>
          <p:nvPr/>
        </p:nvGrpSpPr>
        <p:grpSpPr>
          <a:xfrm>
            <a:off x="9348068" y="5000025"/>
            <a:ext cx="136529" cy="140791"/>
            <a:chOff x="2067612" y="1232452"/>
            <a:chExt cx="124722" cy="224489"/>
          </a:xfrm>
        </p:grpSpPr>
        <p:cxnSp>
          <p:nvCxnSpPr>
            <p:cNvPr id="2568" name="Gerader Verbinder 256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9" name="Gerader Verbinder 256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0" name="Gerader Verbinder 256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1" name="Gerader Verbinder 257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2" name="Gerader Verbinder 257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3" name="Gerader Verbinder 257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4" name="Gruppieren 2573"/>
          <p:cNvGrpSpPr/>
          <p:nvPr/>
        </p:nvGrpSpPr>
        <p:grpSpPr>
          <a:xfrm>
            <a:off x="9795273" y="4981952"/>
            <a:ext cx="124722" cy="224489"/>
            <a:chOff x="2067612" y="1232452"/>
            <a:chExt cx="124722" cy="224489"/>
          </a:xfrm>
        </p:grpSpPr>
        <p:cxnSp>
          <p:nvCxnSpPr>
            <p:cNvPr id="2575" name="Gerader Verbinder 257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6" name="Gerader Verbinder 257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7" name="Gerader Verbinder 257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8" name="Gerader Verbinder 257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9" name="Gerader Verbinder 257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0" name="Gerader Verbinder 257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1" name="Gruppieren 2580"/>
          <p:cNvGrpSpPr/>
          <p:nvPr/>
        </p:nvGrpSpPr>
        <p:grpSpPr>
          <a:xfrm>
            <a:off x="9929149" y="5008981"/>
            <a:ext cx="124551" cy="152236"/>
            <a:chOff x="2067612" y="1232452"/>
            <a:chExt cx="124722" cy="224489"/>
          </a:xfrm>
        </p:grpSpPr>
        <p:cxnSp>
          <p:nvCxnSpPr>
            <p:cNvPr id="2582" name="Gerader Verbinder 258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3" name="Gerader Verbinder 258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4" name="Gerader Verbinder 258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5" name="Gerader Verbinder 258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6" name="Gerader Verbinder 258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7" name="Gerader Verbinder 258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8" name="Gruppieren 2587"/>
          <p:cNvGrpSpPr/>
          <p:nvPr/>
        </p:nvGrpSpPr>
        <p:grpSpPr>
          <a:xfrm>
            <a:off x="10067072" y="4983004"/>
            <a:ext cx="124722" cy="224489"/>
            <a:chOff x="2067612" y="1232452"/>
            <a:chExt cx="124722" cy="224489"/>
          </a:xfrm>
        </p:grpSpPr>
        <p:cxnSp>
          <p:nvCxnSpPr>
            <p:cNvPr id="2589" name="Gerader Verbinder 258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0" name="Gerader Verbinder 258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1" name="Gerader Verbinder 259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2" name="Gerader Verbinder 259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3" name="Gerader Verbinder 259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4" name="Gerader Verbinder 259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95" name="Gruppieren 2594"/>
          <p:cNvGrpSpPr/>
          <p:nvPr/>
        </p:nvGrpSpPr>
        <p:grpSpPr>
          <a:xfrm>
            <a:off x="10213830" y="4993011"/>
            <a:ext cx="144681" cy="163357"/>
            <a:chOff x="2067612" y="1232452"/>
            <a:chExt cx="124722" cy="224489"/>
          </a:xfrm>
        </p:grpSpPr>
        <p:cxnSp>
          <p:nvCxnSpPr>
            <p:cNvPr id="2596" name="Gerader Verbinder 259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7" name="Gerader Verbinder 259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8" name="Gerader Verbinder 259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9" name="Gerader Verbinder 259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0" name="Gerader Verbinder 259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1" name="Gerader Verbinder 260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2" name="Gruppieren 2601"/>
          <p:cNvGrpSpPr/>
          <p:nvPr/>
        </p:nvGrpSpPr>
        <p:grpSpPr>
          <a:xfrm>
            <a:off x="9010759" y="5738541"/>
            <a:ext cx="154033" cy="68852"/>
            <a:chOff x="2067612" y="1232452"/>
            <a:chExt cx="124722" cy="224489"/>
          </a:xfrm>
        </p:grpSpPr>
        <p:cxnSp>
          <p:nvCxnSpPr>
            <p:cNvPr id="2603" name="Gerader Verbinder 260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4" name="Gerader Verbinder 260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5" name="Gerader Verbinder 260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6" name="Gerader Verbinder 260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7" name="Gerader Verbinder 260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8" name="Gerader Verbinder 260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9" name="Gruppieren 2608"/>
          <p:cNvGrpSpPr/>
          <p:nvPr/>
        </p:nvGrpSpPr>
        <p:grpSpPr>
          <a:xfrm>
            <a:off x="9172790" y="5725818"/>
            <a:ext cx="133702" cy="110382"/>
            <a:chOff x="2067612" y="1232452"/>
            <a:chExt cx="124722" cy="224489"/>
          </a:xfrm>
        </p:grpSpPr>
        <p:cxnSp>
          <p:nvCxnSpPr>
            <p:cNvPr id="2610" name="Gerader Verbinder 260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1" name="Gerader Verbinder 261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2" name="Gerader Verbinder 261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3" name="Gerader Verbinder 261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4" name="Gerader Verbinder 261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5" name="Gerader Verbinder 261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16" name="Gruppieren 2615"/>
          <p:cNvGrpSpPr/>
          <p:nvPr/>
        </p:nvGrpSpPr>
        <p:grpSpPr>
          <a:xfrm>
            <a:off x="9306493" y="5752643"/>
            <a:ext cx="156676" cy="83557"/>
            <a:chOff x="2067612" y="1232452"/>
            <a:chExt cx="124722" cy="224489"/>
          </a:xfrm>
        </p:grpSpPr>
        <p:cxnSp>
          <p:nvCxnSpPr>
            <p:cNvPr id="2617" name="Gerader Verbinder 261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8" name="Gerader Verbinder 261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9" name="Gerader Verbinder 261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0" name="Gerader Verbinder 261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1" name="Gerader Verbinder 262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2" name="Gerader Verbinder 262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23" name="Gruppieren 2622"/>
          <p:cNvGrpSpPr/>
          <p:nvPr/>
        </p:nvGrpSpPr>
        <p:grpSpPr>
          <a:xfrm>
            <a:off x="9775016" y="5704453"/>
            <a:ext cx="115821" cy="116195"/>
            <a:chOff x="2067612" y="1232452"/>
            <a:chExt cx="124722" cy="224489"/>
          </a:xfrm>
        </p:grpSpPr>
        <p:cxnSp>
          <p:nvCxnSpPr>
            <p:cNvPr id="2624" name="Gerader Verbinder 262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5" name="Gerader Verbinder 262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6" name="Gerader Verbinder 262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7" name="Gerader Verbinder 262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8" name="Gerader Verbinder 262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9" name="Gerader Verbinder 262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30" name="Gruppieren 2629"/>
          <p:cNvGrpSpPr/>
          <p:nvPr/>
        </p:nvGrpSpPr>
        <p:grpSpPr>
          <a:xfrm>
            <a:off x="9908891" y="5731482"/>
            <a:ext cx="144809" cy="95838"/>
            <a:chOff x="2067612" y="1232452"/>
            <a:chExt cx="124722" cy="224489"/>
          </a:xfrm>
        </p:grpSpPr>
        <p:cxnSp>
          <p:nvCxnSpPr>
            <p:cNvPr id="2631" name="Gerader Verbinder 263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2" name="Gerader Verbinder 263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3" name="Gerader Verbinder 263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4" name="Gerader Verbinder 263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5" name="Gerader Verbinder 263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6" name="Gerader Verbinder 263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37" name="Gruppieren 2636"/>
          <p:cNvGrpSpPr/>
          <p:nvPr/>
        </p:nvGrpSpPr>
        <p:grpSpPr>
          <a:xfrm>
            <a:off x="10046814" y="5705505"/>
            <a:ext cx="119736" cy="130930"/>
            <a:chOff x="2067612" y="1232452"/>
            <a:chExt cx="124722" cy="224489"/>
          </a:xfrm>
        </p:grpSpPr>
        <p:cxnSp>
          <p:nvCxnSpPr>
            <p:cNvPr id="2638" name="Gerader Verbinder 263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9" name="Gerader Verbinder 263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0" name="Gerader Verbinder 263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1" name="Gerader Verbinder 264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2" name="Gerader Verbinder 264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3" name="Gerader Verbinder 264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44" name="Gruppieren 2643"/>
          <p:cNvGrpSpPr/>
          <p:nvPr/>
        </p:nvGrpSpPr>
        <p:grpSpPr>
          <a:xfrm>
            <a:off x="10180518" y="5732330"/>
            <a:ext cx="130806" cy="65978"/>
            <a:chOff x="2067612" y="1232452"/>
            <a:chExt cx="124722" cy="224489"/>
          </a:xfrm>
        </p:grpSpPr>
        <p:cxnSp>
          <p:nvCxnSpPr>
            <p:cNvPr id="2645" name="Gerader Verbinder 264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6" name="Gerader Verbinder 264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7" name="Gerader Verbinder 264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8" name="Gerader Verbinder 264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9" name="Gerader Verbinder 264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0" name="Gerader Verbinder 264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1" name="Gruppieren 2650"/>
          <p:cNvGrpSpPr/>
          <p:nvPr/>
        </p:nvGrpSpPr>
        <p:grpSpPr>
          <a:xfrm>
            <a:off x="9790324" y="6304216"/>
            <a:ext cx="322355" cy="45719"/>
            <a:chOff x="2067612" y="1232452"/>
            <a:chExt cx="124722" cy="224489"/>
          </a:xfrm>
        </p:grpSpPr>
        <p:cxnSp>
          <p:nvCxnSpPr>
            <p:cNvPr id="2652" name="Gerader Verbinder 265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3" name="Gerader Verbinder 265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4" name="Gerader Verbinder 265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5" name="Gerader Verbinder 265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6" name="Gerader Verbinder 265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7" name="Gerader Verbinder 265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8" name="Gruppieren 2657"/>
          <p:cNvGrpSpPr/>
          <p:nvPr/>
        </p:nvGrpSpPr>
        <p:grpSpPr>
          <a:xfrm flipV="1">
            <a:off x="10098215" y="6298287"/>
            <a:ext cx="222862" cy="45719"/>
            <a:chOff x="2067612" y="1232452"/>
            <a:chExt cx="124722" cy="224489"/>
          </a:xfrm>
        </p:grpSpPr>
        <p:cxnSp>
          <p:nvCxnSpPr>
            <p:cNvPr id="2659" name="Gerader Verbinder 265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0" name="Gerader Verbinder 265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1" name="Gerader Verbinder 266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2" name="Gerader Verbinder 266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3" name="Gerader Verbinder 266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4" name="Gerader Verbinder 266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65" name="Gruppieren 2664"/>
          <p:cNvGrpSpPr/>
          <p:nvPr/>
        </p:nvGrpSpPr>
        <p:grpSpPr>
          <a:xfrm>
            <a:off x="9015791" y="6302974"/>
            <a:ext cx="322355" cy="45719"/>
            <a:chOff x="2067612" y="1232452"/>
            <a:chExt cx="124722" cy="224489"/>
          </a:xfrm>
        </p:grpSpPr>
        <p:cxnSp>
          <p:nvCxnSpPr>
            <p:cNvPr id="2666" name="Gerader Verbinder 266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7" name="Gerader Verbinder 266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8" name="Gerader Verbinder 266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9" name="Gerader Verbinder 266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0" name="Gerader Verbinder 266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1" name="Gerader Verbinder 267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72" name="Gruppieren 2671"/>
          <p:cNvGrpSpPr/>
          <p:nvPr/>
        </p:nvGrpSpPr>
        <p:grpSpPr>
          <a:xfrm flipV="1">
            <a:off x="9288178" y="6317236"/>
            <a:ext cx="222862" cy="45719"/>
            <a:chOff x="2067612" y="1232452"/>
            <a:chExt cx="124722" cy="224489"/>
          </a:xfrm>
        </p:grpSpPr>
        <p:cxnSp>
          <p:nvCxnSpPr>
            <p:cNvPr id="2673" name="Gerader Verbinder 267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4" name="Gerader Verbinder 267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5" name="Gerader Verbinder 267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6" name="Gerader Verbinder 267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7" name="Gerader Verbinder 267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8" name="Gerader Verbinder 267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79" name="Gerader Verbinder 2678"/>
          <p:cNvCxnSpPr/>
          <p:nvPr/>
        </p:nvCxnSpPr>
        <p:spPr>
          <a:xfrm>
            <a:off x="10370386" y="4376933"/>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680" name="Gruppieren 2679"/>
          <p:cNvGrpSpPr/>
          <p:nvPr/>
        </p:nvGrpSpPr>
        <p:grpSpPr>
          <a:xfrm>
            <a:off x="10392230" y="3995903"/>
            <a:ext cx="124551" cy="152236"/>
            <a:chOff x="2067612" y="1232452"/>
            <a:chExt cx="124722" cy="224489"/>
          </a:xfrm>
        </p:grpSpPr>
        <p:cxnSp>
          <p:nvCxnSpPr>
            <p:cNvPr id="2681" name="Gerader Verbinder 268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2" name="Gerader Verbinder 268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3" name="Gerader Verbinder 268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4" name="Gerader Verbinder 268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5" name="Gerader Verbinder 268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6" name="Gerader Verbinder 268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87" name="Gruppieren 2686"/>
          <p:cNvGrpSpPr/>
          <p:nvPr/>
        </p:nvGrpSpPr>
        <p:grpSpPr>
          <a:xfrm>
            <a:off x="10392230" y="4979571"/>
            <a:ext cx="124551" cy="152236"/>
            <a:chOff x="2067612" y="1232452"/>
            <a:chExt cx="124722" cy="224489"/>
          </a:xfrm>
        </p:grpSpPr>
        <p:cxnSp>
          <p:nvCxnSpPr>
            <p:cNvPr id="2688" name="Gerader Verbinder 268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9" name="Gerader Verbinder 268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0" name="Gerader Verbinder 268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1" name="Gerader Verbinder 269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2" name="Gerader Verbinder 269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3" name="Gerader Verbinder 269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94" name="Gruppieren 2693"/>
          <p:cNvGrpSpPr/>
          <p:nvPr/>
        </p:nvGrpSpPr>
        <p:grpSpPr>
          <a:xfrm>
            <a:off x="10216780" y="5705160"/>
            <a:ext cx="143836" cy="102555"/>
            <a:chOff x="2067612" y="1232452"/>
            <a:chExt cx="124722" cy="224489"/>
          </a:xfrm>
        </p:grpSpPr>
        <p:cxnSp>
          <p:nvCxnSpPr>
            <p:cNvPr id="2695" name="Gerader Verbinder 269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6" name="Gerader Verbinder 269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7" name="Gerader Verbinder 269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8" name="Gerader Verbinder 269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9" name="Gerader Verbinder 269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0" name="Gerader Verbinder 269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01" name="Gruppieren 2700"/>
          <p:cNvGrpSpPr/>
          <p:nvPr/>
        </p:nvGrpSpPr>
        <p:grpSpPr>
          <a:xfrm>
            <a:off x="10350656" y="5732189"/>
            <a:ext cx="154033" cy="68852"/>
            <a:chOff x="2067612" y="1232452"/>
            <a:chExt cx="124722" cy="224489"/>
          </a:xfrm>
        </p:grpSpPr>
        <p:cxnSp>
          <p:nvCxnSpPr>
            <p:cNvPr id="2702" name="Gerader Verbinder 270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3" name="Gerader Verbinder 270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4" name="Gerader Verbinder 270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5" name="Gerader Verbinder 270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6" name="Gerader Verbinder 270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7" name="Gerader Verbinder 270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08" name="Gruppieren 2707"/>
          <p:cNvGrpSpPr/>
          <p:nvPr/>
        </p:nvGrpSpPr>
        <p:grpSpPr>
          <a:xfrm>
            <a:off x="10296076" y="6303559"/>
            <a:ext cx="322355" cy="45719"/>
            <a:chOff x="2067612" y="1232452"/>
            <a:chExt cx="124722" cy="224489"/>
          </a:xfrm>
        </p:grpSpPr>
        <p:cxnSp>
          <p:nvCxnSpPr>
            <p:cNvPr id="2709" name="Gerader Verbinder 270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0" name="Gerader Verbinder 270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1" name="Gerader Verbinder 271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2" name="Gerader Verbinder 271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3" name="Gerader Verbinder 271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4" name="Gerader Verbinder 271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15" name="Freihandform 2714"/>
          <p:cNvSpPr/>
          <p:nvPr/>
        </p:nvSpPr>
        <p:spPr>
          <a:xfrm>
            <a:off x="6144556" y="4057939"/>
            <a:ext cx="2917372" cy="104740"/>
          </a:xfrm>
          <a:custGeom>
            <a:avLst/>
            <a:gdLst>
              <a:gd name="connsiteX0" fmla="*/ 0 w 2917372"/>
              <a:gd name="connsiteY0" fmla="*/ 43780 h 104740"/>
              <a:gd name="connsiteX1" fmla="*/ 43543 w 2917372"/>
              <a:gd name="connsiteY1" fmla="*/ 35071 h 104740"/>
              <a:gd name="connsiteX2" fmla="*/ 95794 w 2917372"/>
              <a:gd name="connsiteY2" fmla="*/ 69905 h 104740"/>
              <a:gd name="connsiteX3" fmla="*/ 121920 w 2917372"/>
              <a:gd name="connsiteY3" fmla="*/ 78614 h 104740"/>
              <a:gd name="connsiteX4" fmla="*/ 156754 w 2917372"/>
              <a:gd name="connsiteY4" fmla="*/ 43780 h 104740"/>
              <a:gd name="connsiteX5" fmla="*/ 182880 w 2917372"/>
              <a:gd name="connsiteY5" fmla="*/ 35071 h 104740"/>
              <a:gd name="connsiteX6" fmla="*/ 269966 w 2917372"/>
              <a:gd name="connsiteY6" fmla="*/ 26362 h 104740"/>
              <a:gd name="connsiteX7" fmla="*/ 330926 w 2917372"/>
              <a:gd name="connsiteY7" fmla="*/ 26362 h 104740"/>
              <a:gd name="connsiteX8" fmla="*/ 357052 w 2917372"/>
              <a:gd name="connsiteY8" fmla="*/ 35071 h 104740"/>
              <a:gd name="connsiteX9" fmla="*/ 409303 w 2917372"/>
              <a:gd name="connsiteY9" fmla="*/ 69905 h 104740"/>
              <a:gd name="connsiteX10" fmla="*/ 435429 w 2917372"/>
              <a:gd name="connsiteY10" fmla="*/ 52488 h 104740"/>
              <a:gd name="connsiteX11" fmla="*/ 548640 w 2917372"/>
              <a:gd name="connsiteY11" fmla="*/ 52488 h 104740"/>
              <a:gd name="connsiteX12" fmla="*/ 583474 w 2917372"/>
              <a:gd name="connsiteY12" fmla="*/ 26362 h 104740"/>
              <a:gd name="connsiteX13" fmla="*/ 600892 w 2917372"/>
              <a:gd name="connsiteY13" fmla="*/ 43780 h 104740"/>
              <a:gd name="connsiteX14" fmla="*/ 627017 w 2917372"/>
              <a:gd name="connsiteY14" fmla="*/ 52488 h 104740"/>
              <a:gd name="connsiteX15" fmla="*/ 679269 w 2917372"/>
              <a:gd name="connsiteY15" fmla="*/ 237 h 104740"/>
              <a:gd name="connsiteX16" fmla="*/ 705394 w 2917372"/>
              <a:gd name="connsiteY16" fmla="*/ 8945 h 104740"/>
              <a:gd name="connsiteX17" fmla="*/ 722812 w 2917372"/>
              <a:gd name="connsiteY17" fmla="*/ 35071 h 104740"/>
              <a:gd name="connsiteX18" fmla="*/ 748937 w 2917372"/>
              <a:gd name="connsiteY18" fmla="*/ 26362 h 104740"/>
              <a:gd name="connsiteX19" fmla="*/ 775063 w 2917372"/>
              <a:gd name="connsiteY19" fmla="*/ 35071 h 104740"/>
              <a:gd name="connsiteX20" fmla="*/ 827314 w 2917372"/>
              <a:gd name="connsiteY20" fmla="*/ 8945 h 104740"/>
              <a:gd name="connsiteX21" fmla="*/ 862149 w 2917372"/>
              <a:gd name="connsiteY21" fmla="*/ 237 h 104740"/>
              <a:gd name="connsiteX22" fmla="*/ 905692 w 2917372"/>
              <a:gd name="connsiteY22" fmla="*/ 17654 h 104740"/>
              <a:gd name="connsiteX23" fmla="*/ 931817 w 2917372"/>
              <a:gd name="connsiteY23" fmla="*/ 8945 h 104740"/>
              <a:gd name="connsiteX24" fmla="*/ 966652 w 2917372"/>
              <a:gd name="connsiteY24" fmla="*/ 17654 h 104740"/>
              <a:gd name="connsiteX25" fmla="*/ 1045029 w 2917372"/>
              <a:gd name="connsiteY25" fmla="*/ 35071 h 104740"/>
              <a:gd name="connsiteX26" fmla="*/ 1105989 w 2917372"/>
              <a:gd name="connsiteY26" fmla="*/ 26362 h 104740"/>
              <a:gd name="connsiteX27" fmla="*/ 1201783 w 2917372"/>
              <a:gd name="connsiteY27" fmla="*/ 8945 h 104740"/>
              <a:gd name="connsiteX28" fmla="*/ 1236617 w 2917372"/>
              <a:gd name="connsiteY28" fmla="*/ 26362 h 104740"/>
              <a:gd name="connsiteX29" fmla="*/ 1288869 w 2917372"/>
              <a:gd name="connsiteY29" fmla="*/ 43780 h 104740"/>
              <a:gd name="connsiteX30" fmla="*/ 1314994 w 2917372"/>
              <a:gd name="connsiteY30" fmla="*/ 35071 h 104740"/>
              <a:gd name="connsiteX31" fmla="*/ 1349829 w 2917372"/>
              <a:gd name="connsiteY31" fmla="*/ 26362 h 104740"/>
              <a:gd name="connsiteX32" fmla="*/ 1375954 w 2917372"/>
              <a:gd name="connsiteY32" fmla="*/ 35071 h 104740"/>
              <a:gd name="connsiteX33" fmla="*/ 1402080 w 2917372"/>
              <a:gd name="connsiteY33" fmla="*/ 52488 h 104740"/>
              <a:gd name="connsiteX34" fmla="*/ 1471749 w 2917372"/>
              <a:gd name="connsiteY34" fmla="*/ 43780 h 104740"/>
              <a:gd name="connsiteX35" fmla="*/ 1515292 w 2917372"/>
              <a:gd name="connsiteY35" fmla="*/ 52488 h 104740"/>
              <a:gd name="connsiteX36" fmla="*/ 1532709 w 2917372"/>
              <a:gd name="connsiteY36" fmla="*/ 78614 h 104740"/>
              <a:gd name="connsiteX37" fmla="*/ 1593669 w 2917372"/>
              <a:gd name="connsiteY37" fmla="*/ 43780 h 104740"/>
              <a:gd name="connsiteX38" fmla="*/ 1637212 w 2917372"/>
              <a:gd name="connsiteY38" fmla="*/ 35071 h 104740"/>
              <a:gd name="connsiteX39" fmla="*/ 1663337 w 2917372"/>
              <a:gd name="connsiteY39" fmla="*/ 26362 h 104740"/>
              <a:gd name="connsiteX40" fmla="*/ 1715589 w 2917372"/>
              <a:gd name="connsiteY40" fmla="*/ 43780 h 104740"/>
              <a:gd name="connsiteX41" fmla="*/ 1741714 w 2917372"/>
              <a:gd name="connsiteY41" fmla="*/ 61197 h 104740"/>
              <a:gd name="connsiteX42" fmla="*/ 1759132 w 2917372"/>
              <a:gd name="connsiteY42" fmla="*/ 43780 h 104740"/>
              <a:gd name="connsiteX43" fmla="*/ 1854926 w 2917372"/>
              <a:gd name="connsiteY43" fmla="*/ 52488 h 104740"/>
              <a:gd name="connsiteX44" fmla="*/ 1898469 w 2917372"/>
              <a:gd name="connsiteY44" fmla="*/ 35071 h 104740"/>
              <a:gd name="connsiteX45" fmla="*/ 1959429 w 2917372"/>
              <a:gd name="connsiteY45" fmla="*/ 43780 h 104740"/>
              <a:gd name="connsiteX46" fmla="*/ 1994263 w 2917372"/>
              <a:gd name="connsiteY46" fmla="*/ 52488 h 104740"/>
              <a:gd name="connsiteX47" fmla="*/ 2151017 w 2917372"/>
              <a:gd name="connsiteY47" fmla="*/ 87322 h 104740"/>
              <a:gd name="connsiteX48" fmla="*/ 2185852 w 2917372"/>
              <a:gd name="connsiteY48" fmla="*/ 43780 h 104740"/>
              <a:gd name="connsiteX49" fmla="*/ 2246812 w 2917372"/>
              <a:gd name="connsiteY49" fmla="*/ 52488 h 104740"/>
              <a:gd name="connsiteX50" fmla="*/ 2272937 w 2917372"/>
              <a:gd name="connsiteY50" fmla="*/ 43780 h 104740"/>
              <a:gd name="connsiteX51" fmla="*/ 2333897 w 2917372"/>
              <a:gd name="connsiteY51" fmla="*/ 78614 h 104740"/>
              <a:gd name="connsiteX52" fmla="*/ 2360023 w 2917372"/>
              <a:gd name="connsiteY52" fmla="*/ 69905 h 104740"/>
              <a:gd name="connsiteX53" fmla="*/ 2394857 w 2917372"/>
              <a:gd name="connsiteY53" fmla="*/ 52488 h 104740"/>
              <a:gd name="connsiteX54" fmla="*/ 2420983 w 2917372"/>
              <a:gd name="connsiteY54" fmla="*/ 104740 h 104740"/>
              <a:gd name="connsiteX55" fmla="*/ 2447109 w 2917372"/>
              <a:gd name="connsiteY55" fmla="*/ 78614 h 104740"/>
              <a:gd name="connsiteX56" fmla="*/ 2473234 w 2917372"/>
              <a:gd name="connsiteY56" fmla="*/ 69905 h 104740"/>
              <a:gd name="connsiteX57" fmla="*/ 2534194 w 2917372"/>
              <a:gd name="connsiteY57" fmla="*/ 52488 h 104740"/>
              <a:gd name="connsiteX58" fmla="*/ 2595154 w 2917372"/>
              <a:gd name="connsiteY58" fmla="*/ 87322 h 104740"/>
              <a:gd name="connsiteX59" fmla="*/ 2621280 w 2917372"/>
              <a:gd name="connsiteY59" fmla="*/ 52488 h 104740"/>
              <a:gd name="connsiteX60" fmla="*/ 2682240 w 2917372"/>
              <a:gd name="connsiteY60" fmla="*/ 61197 h 104740"/>
              <a:gd name="connsiteX61" fmla="*/ 2717074 w 2917372"/>
              <a:gd name="connsiteY61" fmla="*/ 69905 h 104740"/>
              <a:gd name="connsiteX62" fmla="*/ 2751909 w 2917372"/>
              <a:gd name="connsiteY62" fmla="*/ 26362 h 104740"/>
              <a:gd name="connsiteX63" fmla="*/ 2778034 w 2917372"/>
              <a:gd name="connsiteY63" fmla="*/ 35071 h 104740"/>
              <a:gd name="connsiteX64" fmla="*/ 2821577 w 2917372"/>
              <a:gd name="connsiteY64" fmla="*/ 69905 h 104740"/>
              <a:gd name="connsiteX65" fmla="*/ 2847703 w 2917372"/>
              <a:gd name="connsiteY65" fmla="*/ 61197 h 104740"/>
              <a:gd name="connsiteX66" fmla="*/ 2873829 w 2917372"/>
              <a:gd name="connsiteY66" fmla="*/ 69905 h 104740"/>
              <a:gd name="connsiteX67" fmla="*/ 2891246 w 2917372"/>
              <a:gd name="connsiteY67" fmla="*/ 96031 h 104740"/>
              <a:gd name="connsiteX68" fmla="*/ 2917372 w 2917372"/>
              <a:gd name="connsiteY68" fmla="*/ 87322 h 10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917372" h="104740">
                <a:moveTo>
                  <a:pt x="0" y="43780"/>
                </a:moveTo>
                <a:cubicBezTo>
                  <a:pt x="14514" y="40877"/>
                  <a:pt x="28741" y="35071"/>
                  <a:pt x="43543" y="35071"/>
                </a:cubicBezTo>
                <a:cubicBezTo>
                  <a:pt x="74603" y="35071"/>
                  <a:pt x="72233" y="54198"/>
                  <a:pt x="95794" y="69905"/>
                </a:cubicBezTo>
                <a:cubicBezTo>
                  <a:pt x="103432" y="74997"/>
                  <a:pt x="113211" y="75711"/>
                  <a:pt x="121920" y="78614"/>
                </a:cubicBezTo>
                <a:cubicBezTo>
                  <a:pt x="133531" y="67003"/>
                  <a:pt x="143392" y="53324"/>
                  <a:pt x="156754" y="43780"/>
                </a:cubicBezTo>
                <a:cubicBezTo>
                  <a:pt x="164224" y="38444"/>
                  <a:pt x="173807" y="36467"/>
                  <a:pt x="182880" y="35071"/>
                </a:cubicBezTo>
                <a:cubicBezTo>
                  <a:pt x="211714" y="30635"/>
                  <a:pt x="240937" y="29265"/>
                  <a:pt x="269966" y="26362"/>
                </a:cubicBezTo>
                <a:cubicBezTo>
                  <a:pt x="332608" y="47243"/>
                  <a:pt x="254381" y="26362"/>
                  <a:pt x="330926" y="26362"/>
                </a:cubicBezTo>
                <a:cubicBezTo>
                  <a:pt x="340106" y="26362"/>
                  <a:pt x="348343" y="32168"/>
                  <a:pt x="357052" y="35071"/>
                </a:cubicBezTo>
                <a:cubicBezTo>
                  <a:pt x="371701" y="57044"/>
                  <a:pt x="375073" y="74795"/>
                  <a:pt x="409303" y="69905"/>
                </a:cubicBezTo>
                <a:cubicBezTo>
                  <a:pt x="419664" y="68425"/>
                  <a:pt x="426720" y="58294"/>
                  <a:pt x="435429" y="52488"/>
                </a:cubicBezTo>
                <a:cubicBezTo>
                  <a:pt x="480148" y="67395"/>
                  <a:pt x="481285" y="71733"/>
                  <a:pt x="548640" y="52488"/>
                </a:cubicBezTo>
                <a:cubicBezTo>
                  <a:pt x="562596" y="48501"/>
                  <a:pt x="571863" y="35071"/>
                  <a:pt x="583474" y="26362"/>
                </a:cubicBezTo>
                <a:cubicBezTo>
                  <a:pt x="589280" y="32168"/>
                  <a:pt x="593851" y="39555"/>
                  <a:pt x="600892" y="43780"/>
                </a:cubicBezTo>
                <a:cubicBezTo>
                  <a:pt x="608763" y="48503"/>
                  <a:pt x="618191" y="55010"/>
                  <a:pt x="627017" y="52488"/>
                </a:cubicBezTo>
                <a:cubicBezTo>
                  <a:pt x="653704" y="44863"/>
                  <a:pt x="665713" y="20570"/>
                  <a:pt x="679269" y="237"/>
                </a:cubicBezTo>
                <a:cubicBezTo>
                  <a:pt x="687977" y="3140"/>
                  <a:pt x="698226" y="3211"/>
                  <a:pt x="705394" y="8945"/>
                </a:cubicBezTo>
                <a:cubicBezTo>
                  <a:pt x="713567" y="15483"/>
                  <a:pt x="713094" y="31184"/>
                  <a:pt x="722812" y="35071"/>
                </a:cubicBezTo>
                <a:cubicBezTo>
                  <a:pt x="731335" y="38480"/>
                  <a:pt x="740229" y="29265"/>
                  <a:pt x="748937" y="26362"/>
                </a:cubicBezTo>
                <a:cubicBezTo>
                  <a:pt x="757646" y="29265"/>
                  <a:pt x="765883" y="35071"/>
                  <a:pt x="775063" y="35071"/>
                </a:cubicBezTo>
                <a:cubicBezTo>
                  <a:pt x="793090" y="35071"/>
                  <a:pt x="814105" y="17751"/>
                  <a:pt x="827314" y="8945"/>
                </a:cubicBezTo>
                <a:cubicBezTo>
                  <a:pt x="872602" y="54231"/>
                  <a:pt x="814085" y="7103"/>
                  <a:pt x="862149" y="237"/>
                </a:cubicBezTo>
                <a:cubicBezTo>
                  <a:pt x="877624" y="-1974"/>
                  <a:pt x="891178" y="11848"/>
                  <a:pt x="905692" y="17654"/>
                </a:cubicBezTo>
                <a:cubicBezTo>
                  <a:pt x="914400" y="14751"/>
                  <a:pt x="922638" y="8945"/>
                  <a:pt x="931817" y="8945"/>
                </a:cubicBezTo>
                <a:cubicBezTo>
                  <a:pt x="943786" y="8945"/>
                  <a:pt x="954989" y="14963"/>
                  <a:pt x="966652" y="17654"/>
                </a:cubicBezTo>
                <a:lnTo>
                  <a:pt x="1045029" y="35071"/>
                </a:lnTo>
                <a:cubicBezTo>
                  <a:pt x="1065349" y="32168"/>
                  <a:pt x="1085742" y="29737"/>
                  <a:pt x="1105989" y="26362"/>
                </a:cubicBezTo>
                <a:cubicBezTo>
                  <a:pt x="1138002" y="21026"/>
                  <a:pt x="1169328" y="8945"/>
                  <a:pt x="1201783" y="8945"/>
                </a:cubicBezTo>
                <a:cubicBezTo>
                  <a:pt x="1214765" y="8945"/>
                  <a:pt x="1225006" y="20556"/>
                  <a:pt x="1236617" y="26362"/>
                </a:cubicBezTo>
                <a:cubicBezTo>
                  <a:pt x="1291511" y="-10234"/>
                  <a:pt x="1233316" y="16003"/>
                  <a:pt x="1288869" y="43780"/>
                </a:cubicBezTo>
                <a:cubicBezTo>
                  <a:pt x="1297079" y="47885"/>
                  <a:pt x="1306168" y="37593"/>
                  <a:pt x="1314994" y="35071"/>
                </a:cubicBezTo>
                <a:cubicBezTo>
                  <a:pt x="1326502" y="31783"/>
                  <a:pt x="1338217" y="29265"/>
                  <a:pt x="1349829" y="26362"/>
                </a:cubicBezTo>
                <a:cubicBezTo>
                  <a:pt x="1358537" y="29265"/>
                  <a:pt x="1367744" y="30966"/>
                  <a:pt x="1375954" y="35071"/>
                </a:cubicBezTo>
                <a:cubicBezTo>
                  <a:pt x="1385315" y="39752"/>
                  <a:pt x="1391657" y="51540"/>
                  <a:pt x="1402080" y="52488"/>
                </a:cubicBezTo>
                <a:cubicBezTo>
                  <a:pt x="1425388" y="54607"/>
                  <a:pt x="1448526" y="46683"/>
                  <a:pt x="1471749" y="43780"/>
                </a:cubicBezTo>
                <a:cubicBezTo>
                  <a:pt x="1486263" y="46683"/>
                  <a:pt x="1502440" y="45144"/>
                  <a:pt x="1515292" y="52488"/>
                </a:cubicBezTo>
                <a:cubicBezTo>
                  <a:pt x="1524379" y="57681"/>
                  <a:pt x="1522385" y="76893"/>
                  <a:pt x="1532709" y="78614"/>
                </a:cubicBezTo>
                <a:cubicBezTo>
                  <a:pt x="1547172" y="81025"/>
                  <a:pt x="1580713" y="48638"/>
                  <a:pt x="1593669" y="43780"/>
                </a:cubicBezTo>
                <a:cubicBezTo>
                  <a:pt x="1607528" y="38583"/>
                  <a:pt x="1622852" y="38661"/>
                  <a:pt x="1637212" y="35071"/>
                </a:cubicBezTo>
                <a:cubicBezTo>
                  <a:pt x="1646117" y="32845"/>
                  <a:pt x="1654629" y="29265"/>
                  <a:pt x="1663337" y="26362"/>
                </a:cubicBezTo>
                <a:cubicBezTo>
                  <a:pt x="1680754" y="32168"/>
                  <a:pt x="1698812" y="36323"/>
                  <a:pt x="1715589" y="43780"/>
                </a:cubicBezTo>
                <a:cubicBezTo>
                  <a:pt x="1725153" y="48031"/>
                  <a:pt x="1731248" y="61197"/>
                  <a:pt x="1741714" y="61197"/>
                </a:cubicBezTo>
                <a:cubicBezTo>
                  <a:pt x="1749925" y="61197"/>
                  <a:pt x="1753326" y="49586"/>
                  <a:pt x="1759132" y="43780"/>
                </a:cubicBezTo>
                <a:cubicBezTo>
                  <a:pt x="1791063" y="46683"/>
                  <a:pt x="1822925" y="54488"/>
                  <a:pt x="1854926" y="52488"/>
                </a:cubicBezTo>
                <a:cubicBezTo>
                  <a:pt x="1870528" y="51513"/>
                  <a:pt x="1882891" y="36369"/>
                  <a:pt x="1898469" y="35071"/>
                </a:cubicBezTo>
                <a:cubicBezTo>
                  <a:pt x="1918924" y="33366"/>
                  <a:pt x="1939234" y="40108"/>
                  <a:pt x="1959429" y="43780"/>
                </a:cubicBezTo>
                <a:cubicBezTo>
                  <a:pt x="1971205" y="45921"/>
                  <a:pt x="1982592" y="49836"/>
                  <a:pt x="1994263" y="52488"/>
                </a:cubicBezTo>
                <a:lnTo>
                  <a:pt x="2151017" y="87322"/>
                </a:lnTo>
                <a:cubicBezTo>
                  <a:pt x="2152742" y="84735"/>
                  <a:pt x="2176916" y="44773"/>
                  <a:pt x="2185852" y="43780"/>
                </a:cubicBezTo>
                <a:cubicBezTo>
                  <a:pt x="2206253" y="41513"/>
                  <a:pt x="2226492" y="49585"/>
                  <a:pt x="2246812" y="52488"/>
                </a:cubicBezTo>
                <a:cubicBezTo>
                  <a:pt x="2255520" y="49585"/>
                  <a:pt x="2263758" y="43780"/>
                  <a:pt x="2272937" y="43780"/>
                </a:cubicBezTo>
                <a:cubicBezTo>
                  <a:pt x="2308026" y="43780"/>
                  <a:pt x="2311342" y="56058"/>
                  <a:pt x="2333897" y="78614"/>
                </a:cubicBezTo>
                <a:cubicBezTo>
                  <a:pt x="2342606" y="75711"/>
                  <a:pt x="2353532" y="76396"/>
                  <a:pt x="2360023" y="69905"/>
                </a:cubicBezTo>
                <a:cubicBezTo>
                  <a:pt x="2389052" y="40877"/>
                  <a:pt x="2342607" y="35072"/>
                  <a:pt x="2394857" y="52488"/>
                </a:cubicBezTo>
                <a:cubicBezTo>
                  <a:pt x="2397004" y="58930"/>
                  <a:pt x="2409729" y="104740"/>
                  <a:pt x="2420983" y="104740"/>
                </a:cubicBezTo>
                <a:cubicBezTo>
                  <a:pt x="2433299" y="104740"/>
                  <a:pt x="2436862" y="85446"/>
                  <a:pt x="2447109" y="78614"/>
                </a:cubicBezTo>
                <a:cubicBezTo>
                  <a:pt x="2454747" y="73522"/>
                  <a:pt x="2464408" y="72427"/>
                  <a:pt x="2473234" y="69905"/>
                </a:cubicBezTo>
                <a:cubicBezTo>
                  <a:pt x="2549778" y="48035"/>
                  <a:pt x="2471556" y="73369"/>
                  <a:pt x="2534194" y="52488"/>
                </a:cubicBezTo>
                <a:cubicBezTo>
                  <a:pt x="2545917" y="64211"/>
                  <a:pt x="2570593" y="97848"/>
                  <a:pt x="2595154" y="87322"/>
                </a:cubicBezTo>
                <a:cubicBezTo>
                  <a:pt x="2608495" y="81604"/>
                  <a:pt x="2612571" y="64099"/>
                  <a:pt x="2621280" y="52488"/>
                </a:cubicBezTo>
                <a:cubicBezTo>
                  <a:pt x="2641600" y="55391"/>
                  <a:pt x="2663881" y="52017"/>
                  <a:pt x="2682240" y="61197"/>
                </a:cubicBezTo>
                <a:cubicBezTo>
                  <a:pt x="2720011" y="80082"/>
                  <a:pt x="2653949" y="111989"/>
                  <a:pt x="2717074" y="69905"/>
                </a:cubicBezTo>
                <a:cubicBezTo>
                  <a:pt x="2719576" y="66153"/>
                  <a:pt x="2742366" y="28271"/>
                  <a:pt x="2751909" y="26362"/>
                </a:cubicBezTo>
                <a:cubicBezTo>
                  <a:pt x="2760910" y="24562"/>
                  <a:pt x="2769326" y="32168"/>
                  <a:pt x="2778034" y="35071"/>
                </a:cubicBezTo>
                <a:cubicBezTo>
                  <a:pt x="2787339" y="44375"/>
                  <a:pt x="2808396" y="67708"/>
                  <a:pt x="2821577" y="69905"/>
                </a:cubicBezTo>
                <a:cubicBezTo>
                  <a:pt x="2830632" y="71414"/>
                  <a:pt x="2838994" y="64100"/>
                  <a:pt x="2847703" y="61197"/>
                </a:cubicBezTo>
                <a:cubicBezTo>
                  <a:pt x="2856412" y="64100"/>
                  <a:pt x="2866661" y="64171"/>
                  <a:pt x="2873829" y="69905"/>
                </a:cubicBezTo>
                <a:cubicBezTo>
                  <a:pt x="2882002" y="76443"/>
                  <a:pt x="2881528" y="92144"/>
                  <a:pt x="2891246" y="96031"/>
                </a:cubicBezTo>
                <a:cubicBezTo>
                  <a:pt x="2899769" y="99440"/>
                  <a:pt x="2917372" y="87322"/>
                  <a:pt x="2917372" y="8732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16" name="Freihandform 2715"/>
          <p:cNvSpPr/>
          <p:nvPr/>
        </p:nvSpPr>
        <p:spPr>
          <a:xfrm>
            <a:off x="6141367" y="4986005"/>
            <a:ext cx="2917372" cy="104740"/>
          </a:xfrm>
          <a:custGeom>
            <a:avLst/>
            <a:gdLst>
              <a:gd name="connsiteX0" fmla="*/ 0 w 2917372"/>
              <a:gd name="connsiteY0" fmla="*/ 43780 h 104740"/>
              <a:gd name="connsiteX1" fmla="*/ 43543 w 2917372"/>
              <a:gd name="connsiteY1" fmla="*/ 35071 h 104740"/>
              <a:gd name="connsiteX2" fmla="*/ 95794 w 2917372"/>
              <a:gd name="connsiteY2" fmla="*/ 69905 h 104740"/>
              <a:gd name="connsiteX3" fmla="*/ 121920 w 2917372"/>
              <a:gd name="connsiteY3" fmla="*/ 78614 h 104740"/>
              <a:gd name="connsiteX4" fmla="*/ 156754 w 2917372"/>
              <a:gd name="connsiteY4" fmla="*/ 43780 h 104740"/>
              <a:gd name="connsiteX5" fmla="*/ 182880 w 2917372"/>
              <a:gd name="connsiteY5" fmla="*/ 35071 h 104740"/>
              <a:gd name="connsiteX6" fmla="*/ 269966 w 2917372"/>
              <a:gd name="connsiteY6" fmla="*/ 26362 h 104740"/>
              <a:gd name="connsiteX7" fmla="*/ 330926 w 2917372"/>
              <a:gd name="connsiteY7" fmla="*/ 26362 h 104740"/>
              <a:gd name="connsiteX8" fmla="*/ 357052 w 2917372"/>
              <a:gd name="connsiteY8" fmla="*/ 35071 h 104740"/>
              <a:gd name="connsiteX9" fmla="*/ 409303 w 2917372"/>
              <a:gd name="connsiteY9" fmla="*/ 69905 h 104740"/>
              <a:gd name="connsiteX10" fmla="*/ 435429 w 2917372"/>
              <a:gd name="connsiteY10" fmla="*/ 52488 h 104740"/>
              <a:gd name="connsiteX11" fmla="*/ 548640 w 2917372"/>
              <a:gd name="connsiteY11" fmla="*/ 52488 h 104740"/>
              <a:gd name="connsiteX12" fmla="*/ 583474 w 2917372"/>
              <a:gd name="connsiteY12" fmla="*/ 26362 h 104740"/>
              <a:gd name="connsiteX13" fmla="*/ 600892 w 2917372"/>
              <a:gd name="connsiteY13" fmla="*/ 43780 h 104740"/>
              <a:gd name="connsiteX14" fmla="*/ 627017 w 2917372"/>
              <a:gd name="connsiteY14" fmla="*/ 52488 h 104740"/>
              <a:gd name="connsiteX15" fmla="*/ 679269 w 2917372"/>
              <a:gd name="connsiteY15" fmla="*/ 237 h 104740"/>
              <a:gd name="connsiteX16" fmla="*/ 705394 w 2917372"/>
              <a:gd name="connsiteY16" fmla="*/ 8945 h 104740"/>
              <a:gd name="connsiteX17" fmla="*/ 722812 w 2917372"/>
              <a:gd name="connsiteY17" fmla="*/ 35071 h 104740"/>
              <a:gd name="connsiteX18" fmla="*/ 748937 w 2917372"/>
              <a:gd name="connsiteY18" fmla="*/ 26362 h 104740"/>
              <a:gd name="connsiteX19" fmla="*/ 775063 w 2917372"/>
              <a:gd name="connsiteY19" fmla="*/ 35071 h 104740"/>
              <a:gd name="connsiteX20" fmla="*/ 827314 w 2917372"/>
              <a:gd name="connsiteY20" fmla="*/ 8945 h 104740"/>
              <a:gd name="connsiteX21" fmla="*/ 862149 w 2917372"/>
              <a:gd name="connsiteY21" fmla="*/ 237 h 104740"/>
              <a:gd name="connsiteX22" fmla="*/ 905692 w 2917372"/>
              <a:gd name="connsiteY22" fmla="*/ 17654 h 104740"/>
              <a:gd name="connsiteX23" fmla="*/ 931817 w 2917372"/>
              <a:gd name="connsiteY23" fmla="*/ 8945 h 104740"/>
              <a:gd name="connsiteX24" fmla="*/ 966652 w 2917372"/>
              <a:gd name="connsiteY24" fmla="*/ 17654 h 104740"/>
              <a:gd name="connsiteX25" fmla="*/ 1045029 w 2917372"/>
              <a:gd name="connsiteY25" fmla="*/ 35071 h 104740"/>
              <a:gd name="connsiteX26" fmla="*/ 1105989 w 2917372"/>
              <a:gd name="connsiteY26" fmla="*/ 26362 h 104740"/>
              <a:gd name="connsiteX27" fmla="*/ 1201783 w 2917372"/>
              <a:gd name="connsiteY27" fmla="*/ 8945 h 104740"/>
              <a:gd name="connsiteX28" fmla="*/ 1236617 w 2917372"/>
              <a:gd name="connsiteY28" fmla="*/ 26362 h 104740"/>
              <a:gd name="connsiteX29" fmla="*/ 1288869 w 2917372"/>
              <a:gd name="connsiteY29" fmla="*/ 43780 h 104740"/>
              <a:gd name="connsiteX30" fmla="*/ 1314994 w 2917372"/>
              <a:gd name="connsiteY30" fmla="*/ 35071 h 104740"/>
              <a:gd name="connsiteX31" fmla="*/ 1349829 w 2917372"/>
              <a:gd name="connsiteY31" fmla="*/ 26362 h 104740"/>
              <a:gd name="connsiteX32" fmla="*/ 1375954 w 2917372"/>
              <a:gd name="connsiteY32" fmla="*/ 35071 h 104740"/>
              <a:gd name="connsiteX33" fmla="*/ 1402080 w 2917372"/>
              <a:gd name="connsiteY33" fmla="*/ 52488 h 104740"/>
              <a:gd name="connsiteX34" fmla="*/ 1471749 w 2917372"/>
              <a:gd name="connsiteY34" fmla="*/ 43780 h 104740"/>
              <a:gd name="connsiteX35" fmla="*/ 1515292 w 2917372"/>
              <a:gd name="connsiteY35" fmla="*/ 52488 h 104740"/>
              <a:gd name="connsiteX36" fmla="*/ 1532709 w 2917372"/>
              <a:gd name="connsiteY36" fmla="*/ 78614 h 104740"/>
              <a:gd name="connsiteX37" fmla="*/ 1593669 w 2917372"/>
              <a:gd name="connsiteY37" fmla="*/ 43780 h 104740"/>
              <a:gd name="connsiteX38" fmla="*/ 1637212 w 2917372"/>
              <a:gd name="connsiteY38" fmla="*/ 35071 h 104740"/>
              <a:gd name="connsiteX39" fmla="*/ 1663337 w 2917372"/>
              <a:gd name="connsiteY39" fmla="*/ 26362 h 104740"/>
              <a:gd name="connsiteX40" fmla="*/ 1715589 w 2917372"/>
              <a:gd name="connsiteY40" fmla="*/ 43780 h 104740"/>
              <a:gd name="connsiteX41" fmla="*/ 1741714 w 2917372"/>
              <a:gd name="connsiteY41" fmla="*/ 61197 h 104740"/>
              <a:gd name="connsiteX42" fmla="*/ 1759132 w 2917372"/>
              <a:gd name="connsiteY42" fmla="*/ 43780 h 104740"/>
              <a:gd name="connsiteX43" fmla="*/ 1854926 w 2917372"/>
              <a:gd name="connsiteY43" fmla="*/ 52488 h 104740"/>
              <a:gd name="connsiteX44" fmla="*/ 1898469 w 2917372"/>
              <a:gd name="connsiteY44" fmla="*/ 35071 h 104740"/>
              <a:gd name="connsiteX45" fmla="*/ 1959429 w 2917372"/>
              <a:gd name="connsiteY45" fmla="*/ 43780 h 104740"/>
              <a:gd name="connsiteX46" fmla="*/ 1994263 w 2917372"/>
              <a:gd name="connsiteY46" fmla="*/ 52488 h 104740"/>
              <a:gd name="connsiteX47" fmla="*/ 2151017 w 2917372"/>
              <a:gd name="connsiteY47" fmla="*/ 87322 h 104740"/>
              <a:gd name="connsiteX48" fmla="*/ 2185852 w 2917372"/>
              <a:gd name="connsiteY48" fmla="*/ 43780 h 104740"/>
              <a:gd name="connsiteX49" fmla="*/ 2246812 w 2917372"/>
              <a:gd name="connsiteY49" fmla="*/ 52488 h 104740"/>
              <a:gd name="connsiteX50" fmla="*/ 2272937 w 2917372"/>
              <a:gd name="connsiteY50" fmla="*/ 43780 h 104740"/>
              <a:gd name="connsiteX51" fmla="*/ 2333897 w 2917372"/>
              <a:gd name="connsiteY51" fmla="*/ 78614 h 104740"/>
              <a:gd name="connsiteX52" fmla="*/ 2360023 w 2917372"/>
              <a:gd name="connsiteY52" fmla="*/ 69905 h 104740"/>
              <a:gd name="connsiteX53" fmla="*/ 2394857 w 2917372"/>
              <a:gd name="connsiteY53" fmla="*/ 52488 h 104740"/>
              <a:gd name="connsiteX54" fmla="*/ 2420983 w 2917372"/>
              <a:gd name="connsiteY54" fmla="*/ 104740 h 104740"/>
              <a:gd name="connsiteX55" fmla="*/ 2447109 w 2917372"/>
              <a:gd name="connsiteY55" fmla="*/ 78614 h 104740"/>
              <a:gd name="connsiteX56" fmla="*/ 2473234 w 2917372"/>
              <a:gd name="connsiteY56" fmla="*/ 69905 h 104740"/>
              <a:gd name="connsiteX57" fmla="*/ 2534194 w 2917372"/>
              <a:gd name="connsiteY57" fmla="*/ 52488 h 104740"/>
              <a:gd name="connsiteX58" fmla="*/ 2595154 w 2917372"/>
              <a:gd name="connsiteY58" fmla="*/ 87322 h 104740"/>
              <a:gd name="connsiteX59" fmla="*/ 2621280 w 2917372"/>
              <a:gd name="connsiteY59" fmla="*/ 52488 h 104740"/>
              <a:gd name="connsiteX60" fmla="*/ 2682240 w 2917372"/>
              <a:gd name="connsiteY60" fmla="*/ 61197 h 104740"/>
              <a:gd name="connsiteX61" fmla="*/ 2717074 w 2917372"/>
              <a:gd name="connsiteY61" fmla="*/ 69905 h 104740"/>
              <a:gd name="connsiteX62" fmla="*/ 2751909 w 2917372"/>
              <a:gd name="connsiteY62" fmla="*/ 26362 h 104740"/>
              <a:gd name="connsiteX63" fmla="*/ 2778034 w 2917372"/>
              <a:gd name="connsiteY63" fmla="*/ 35071 h 104740"/>
              <a:gd name="connsiteX64" fmla="*/ 2821577 w 2917372"/>
              <a:gd name="connsiteY64" fmla="*/ 69905 h 104740"/>
              <a:gd name="connsiteX65" fmla="*/ 2847703 w 2917372"/>
              <a:gd name="connsiteY65" fmla="*/ 61197 h 104740"/>
              <a:gd name="connsiteX66" fmla="*/ 2873829 w 2917372"/>
              <a:gd name="connsiteY66" fmla="*/ 69905 h 104740"/>
              <a:gd name="connsiteX67" fmla="*/ 2891246 w 2917372"/>
              <a:gd name="connsiteY67" fmla="*/ 96031 h 104740"/>
              <a:gd name="connsiteX68" fmla="*/ 2917372 w 2917372"/>
              <a:gd name="connsiteY68" fmla="*/ 87322 h 10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917372" h="104740">
                <a:moveTo>
                  <a:pt x="0" y="43780"/>
                </a:moveTo>
                <a:cubicBezTo>
                  <a:pt x="14514" y="40877"/>
                  <a:pt x="28741" y="35071"/>
                  <a:pt x="43543" y="35071"/>
                </a:cubicBezTo>
                <a:cubicBezTo>
                  <a:pt x="74603" y="35071"/>
                  <a:pt x="72233" y="54198"/>
                  <a:pt x="95794" y="69905"/>
                </a:cubicBezTo>
                <a:cubicBezTo>
                  <a:pt x="103432" y="74997"/>
                  <a:pt x="113211" y="75711"/>
                  <a:pt x="121920" y="78614"/>
                </a:cubicBezTo>
                <a:cubicBezTo>
                  <a:pt x="133531" y="67003"/>
                  <a:pt x="143392" y="53324"/>
                  <a:pt x="156754" y="43780"/>
                </a:cubicBezTo>
                <a:cubicBezTo>
                  <a:pt x="164224" y="38444"/>
                  <a:pt x="173807" y="36467"/>
                  <a:pt x="182880" y="35071"/>
                </a:cubicBezTo>
                <a:cubicBezTo>
                  <a:pt x="211714" y="30635"/>
                  <a:pt x="240937" y="29265"/>
                  <a:pt x="269966" y="26362"/>
                </a:cubicBezTo>
                <a:cubicBezTo>
                  <a:pt x="332608" y="47243"/>
                  <a:pt x="254381" y="26362"/>
                  <a:pt x="330926" y="26362"/>
                </a:cubicBezTo>
                <a:cubicBezTo>
                  <a:pt x="340106" y="26362"/>
                  <a:pt x="348343" y="32168"/>
                  <a:pt x="357052" y="35071"/>
                </a:cubicBezTo>
                <a:cubicBezTo>
                  <a:pt x="371701" y="57044"/>
                  <a:pt x="375073" y="74795"/>
                  <a:pt x="409303" y="69905"/>
                </a:cubicBezTo>
                <a:cubicBezTo>
                  <a:pt x="419664" y="68425"/>
                  <a:pt x="426720" y="58294"/>
                  <a:pt x="435429" y="52488"/>
                </a:cubicBezTo>
                <a:cubicBezTo>
                  <a:pt x="480148" y="67395"/>
                  <a:pt x="481285" y="71733"/>
                  <a:pt x="548640" y="52488"/>
                </a:cubicBezTo>
                <a:cubicBezTo>
                  <a:pt x="562596" y="48501"/>
                  <a:pt x="571863" y="35071"/>
                  <a:pt x="583474" y="26362"/>
                </a:cubicBezTo>
                <a:cubicBezTo>
                  <a:pt x="589280" y="32168"/>
                  <a:pt x="593851" y="39555"/>
                  <a:pt x="600892" y="43780"/>
                </a:cubicBezTo>
                <a:cubicBezTo>
                  <a:pt x="608763" y="48503"/>
                  <a:pt x="618191" y="55010"/>
                  <a:pt x="627017" y="52488"/>
                </a:cubicBezTo>
                <a:cubicBezTo>
                  <a:pt x="653704" y="44863"/>
                  <a:pt x="665713" y="20570"/>
                  <a:pt x="679269" y="237"/>
                </a:cubicBezTo>
                <a:cubicBezTo>
                  <a:pt x="687977" y="3140"/>
                  <a:pt x="698226" y="3211"/>
                  <a:pt x="705394" y="8945"/>
                </a:cubicBezTo>
                <a:cubicBezTo>
                  <a:pt x="713567" y="15483"/>
                  <a:pt x="713094" y="31184"/>
                  <a:pt x="722812" y="35071"/>
                </a:cubicBezTo>
                <a:cubicBezTo>
                  <a:pt x="731335" y="38480"/>
                  <a:pt x="740229" y="29265"/>
                  <a:pt x="748937" y="26362"/>
                </a:cubicBezTo>
                <a:cubicBezTo>
                  <a:pt x="757646" y="29265"/>
                  <a:pt x="765883" y="35071"/>
                  <a:pt x="775063" y="35071"/>
                </a:cubicBezTo>
                <a:cubicBezTo>
                  <a:pt x="793090" y="35071"/>
                  <a:pt x="814105" y="17751"/>
                  <a:pt x="827314" y="8945"/>
                </a:cubicBezTo>
                <a:cubicBezTo>
                  <a:pt x="872602" y="54231"/>
                  <a:pt x="814085" y="7103"/>
                  <a:pt x="862149" y="237"/>
                </a:cubicBezTo>
                <a:cubicBezTo>
                  <a:pt x="877624" y="-1974"/>
                  <a:pt x="891178" y="11848"/>
                  <a:pt x="905692" y="17654"/>
                </a:cubicBezTo>
                <a:cubicBezTo>
                  <a:pt x="914400" y="14751"/>
                  <a:pt x="922638" y="8945"/>
                  <a:pt x="931817" y="8945"/>
                </a:cubicBezTo>
                <a:cubicBezTo>
                  <a:pt x="943786" y="8945"/>
                  <a:pt x="954989" y="14963"/>
                  <a:pt x="966652" y="17654"/>
                </a:cubicBezTo>
                <a:lnTo>
                  <a:pt x="1045029" y="35071"/>
                </a:lnTo>
                <a:cubicBezTo>
                  <a:pt x="1065349" y="32168"/>
                  <a:pt x="1085742" y="29737"/>
                  <a:pt x="1105989" y="26362"/>
                </a:cubicBezTo>
                <a:cubicBezTo>
                  <a:pt x="1138002" y="21026"/>
                  <a:pt x="1169328" y="8945"/>
                  <a:pt x="1201783" y="8945"/>
                </a:cubicBezTo>
                <a:cubicBezTo>
                  <a:pt x="1214765" y="8945"/>
                  <a:pt x="1225006" y="20556"/>
                  <a:pt x="1236617" y="26362"/>
                </a:cubicBezTo>
                <a:cubicBezTo>
                  <a:pt x="1291511" y="-10234"/>
                  <a:pt x="1233316" y="16003"/>
                  <a:pt x="1288869" y="43780"/>
                </a:cubicBezTo>
                <a:cubicBezTo>
                  <a:pt x="1297079" y="47885"/>
                  <a:pt x="1306168" y="37593"/>
                  <a:pt x="1314994" y="35071"/>
                </a:cubicBezTo>
                <a:cubicBezTo>
                  <a:pt x="1326502" y="31783"/>
                  <a:pt x="1338217" y="29265"/>
                  <a:pt x="1349829" y="26362"/>
                </a:cubicBezTo>
                <a:cubicBezTo>
                  <a:pt x="1358537" y="29265"/>
                  <a:pt x="1367744" y="30966"/>
                  <a:pt x="1375954" y="35071"/>
                </a:cubicBezTo>
                <a:cubicBezTo>
                  <a:pt x="1385315" y="39752"/>
                  <a:pt x="1391657" y="51540"/>
                  <a:pt x="1402080" y="52488"/>
                </a:cubicBezTo>
                <a:cubicBezTo>
                  <a:pt x="1425388" y="54607"/>
                  <a:pt x="1448526" y="46683"/>
                  <a:pt x="1471749" y="43780"/>
                </a:cubicBezTo>
                <a:cubicBezTo>
                  <a:pt x="1486263" y="46683"/>
                  <a:pt x="1502440" y="45144"/>
                  <a:pt x="1515292" y="52488"/>
                </a:cubicBezTo>
                <a:cubicBezTo>
                  <a:pt x="1524379" y="57681"/>
                  <a:pt x="1522385" y="76893"/>
                  <a:pt x="1532709" y="78614"/>
                </a:cubicBezTo>
                <a:cubicBezTo>
                  <a:pt x="1547172" y="81025"/>
                  <a:pt x="1580713" y="48638"/>
                  <a:pt x="1593669" y="43780"/>
                </a:cubicBezTo>
                <a:cubicBezTo>
                  <a:pt x="1607528" y="38583"/>
                  <a:pt x="1622852" y="38661"/>
                  <a:pt x="1637212" y="35071"/>
                </a:cubicBezTo>
                <a:cubicBezTo>
                  <a:pt x="1646117" y="32845"/>
                  <a:pt x="1654629" y="29265"/>
                  <a:pt x="1663337" y="26362"/>
                </a:cubicBezTo>
                <a:cubicBezTo>
                  <a:pt x="1680754" y="32168"/>
                  <a:pt x="1698812" y="36323"/>
                  <a:pt x="1715589" y="43780"/>
                </a:cubicBezTo>
                <a:cubicBezTo>
                  <a:pt x="1725153" y="48031"/>
                  <a:pt x="1731248" y="61197"/>
                  <a:pt x="1741714" y="61197"/>
                </a:cubicBezTo>
                <a:cubicBezTo>
                  <a:pt x="1749925" y="61197"/>
                  <a:pt x="1753326" y="49586"/>
                  <a:pt x="1759132" y="43780"/>
                </a:cubicBezTo>
                <a:cubicBezTo>
                  <a:pt x="1791063" y="46683"/>
                  <a:pt x="1822925" y="54488"/>
                  <a:pt x="1854926" y="52488"/>
                </a:cubicBezTo>
                <a:cubicBezTo>
                  <a:pt x="1870528" y="51513"/>
                  <a:pt x="1882891" y="36369"/>
                  <a:pt x="1898469" y="35071"/>
                </a:cubicBezTo>
                <a:cubicBezTo>
                  <a:pt x="1918924" y="33366"/>
                  <a:pt x="1939234" y="40108"/>
                  <a:pt x="1959429" y="43780"/>
                </a:cubicBezTo>
                <a:cubicBezTo>
                  <a:pt x="1971205" y="45921"/>
                  <a:pt x="1982592" y="49836"/>
                  <a:pt x="1994263" y="52488"/>
                </a:cubicBezTo>
                <a:lnTo>
                  <a:pt x="2151017" y="87322"/>
                </a:lnTo>
                <a:cubicBezTo>
                  <a:pt x="2152742" y="84735"/>
                  <a:pt x="2176916" y="44773"/>
                  <a:pt x="2185852" y="43780"/>
                </a:cubicBezTo>
                <a:cubicBezTo>
                  <a:pt x="2206253" y="41513"/>
                  <a:pt x="2226492" y="49585"/>
                  <a:pt x="2246812" y="52488"/>
                </a:cubicBezTo>
                <a:cubicBezTo>
                  <a:pt x="2255520" y="49585"/>
                  <a:pt x="2263758" y="43780"/>
                  <a:pt x="2272937" y="43780"/>
                </a:cubicBezTo>
                <a:cubicBezTo>
                  <a:pt x="2308026" y="43780"/>
                  <a:pt x="2311342" y="56058"/>
                  <a:pt x="2333897" y="78614"/>
                </a:cubicBezTo>
                <a:cubicBezTo>
                  <a:pt x="2342606" y="75711"/>
                  <a:pt x="2353532" y="76396"/>
                  <a:pt x="2360023" y="69905"/>
                </a:cubicBezTo>
                <a:cubicBezTo>
                  <a:pt x="2389052" y="40877"/>
                  <a:pt x="2342607" y="35072"/>
                  <a:pt x="2394857" y="52488"/>
                </a:cubicBezTo>
                <a:cubicBezTo>
                  <a:pt x="2397004" y="58930"/>
                  <a:pt x="2409729" y="104740"/>
                  <a:pt x="2420983" y="104740"/>
                </a:cubicBezTo>
                <a:cubicBezTo>
                  <a:pt x="2433299" y="104740"/>
                  <a:pt x="2436862" y="85446"/>
                  <a:pt x="2447109" y="78614"/>
                </a:cubicBezTo>
                <a:cubicBezTo>
                  <a:pt x="2454747" y="73522"/>
                  <a:pt x="2464408" y="72427"/>
                  <a:pt x="2473234" y="69905"/>
                </a:cubicBezTo>
                <a:cubicBezTo>
                  <a:pt x="2549778" y="48035"/>
                  <a:pt x="2471556" y="73369"/>
                  <a:pt x="2534194" y="52488"/>
                </a:cubicBezTo>
                <a:cubicBezTo>
                  <a:pt x="2545917" y="64211"/>
                  <a:pt x="2570593" y="97848"/>
                  <a:pt x="2595154" y="87322"/>
                </a:cubicBezTo>
                <a:cubicBezTo>
                  <a:pt x="2608495" y="81604"/>
                  <a:pt x="2612571" y="64099"/>
                  <a:pt x="2621280" y="52488"/>
                </a:cubicBezTo>
                <a:cubicBezTo>
                  <a:pt x="2641600" y="55391"/>
                  <a:pt x="2663881" y="52017"/>
                  <a:pt x="2682240" y="61197"/>
                </a:cubicBezTo>
                <a:cubicBezTo>
                  <a:pt x="2720011" y="80082"/>
                  <a:pt x="2653949" y="111989"/>
                  <a:pt x="2717074" y="69905"/>
                </a:cubicBezTo>
                <a:cubicBezTo>
                  <a:pt x="2719576" y="66153"/>
                  <a:pt x="2742366" y="28271"/>
                  <a:pt x="2751909" y="26362"/>
                </a:cubicBezTo>
                <a:cubicBezTo>
                  <a:pt x="2760910" y="24562"/>
                  <a:pt x="2769326" y="32168"/>
                  <a:pt x="2778034" y="35071"/>
                </a:cubicBezTo>
                <a:cubicBezTo>
                  <a:pt x="2787339" y="44375"/>
                  <a:pt x="2808396" y="67708"/>
                  <a:pt x="2821577" y="69905"/>
                </a:cubicBezTo>
                <a:cubicBezTo>
                  <a:pt x="2830632" y="71414"/>
                  <a:pt x="2838994" y="64100"/>
                  <a:pt x="2847703" y="61197"/>
                </a:cubicBezTo>
                <a:cubicBezTo>
                  <a:pt x="2856412" y="64100"/>
                  <a:pt x="2866661" y="64171"/>
                  <a:pt x="2873829" y="69905"/>
                </a:cubicBezTo>
                <a:cubicBezTo>
                  <a:pt x="2882002" y="76443"/>
                  <a:pt x="2881528" y="92144"/>
                  <a:pt x="2891246" y="96031"/>
                </a:cubicBezTo>
                <a:cubicBezTo>
                  <a:pt x="2899769" y="99440"/>
                  <a:pt x="2917372" y="87322"/>
                  <a:pt x="2917372" y="8732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17" name="Freihandform 2716"/>
          <p:cNvSpPr/>
          <p:nvPr/>
        </p:nvSpPr>
        <p:spPr>
          <a:xfrm>
            <a:off x="6103090" y="5699900"/>
            <a:ext cx="2917372" cy="104740"/>
          </a:xfrm>
          <a:custGeom>
            <a:avLst/>
            <a:gdLst>
              <a:gd name="connsiteX0" fmla="*/ 0 w 2917372"/>
              <a:gd name="connsiteY0" fmla="*/ 43780 h 104740"/>
              <a:gd name="connsiteX1" fmla="*/ 43543 w 2917372"/>
              <a:gd name="connsiteY1" fmla="*/ 35071 h 104740"/>
              <a:gd name="connsiteX2" fmla="*/ 95794 w 2917372"/>
              <a:gd name="connsiteY2" fmla="*/ 69905 h 104740"/>
              <a:gd name="connsiteX3" fmla="*/ 121920 w 2917372"/>
              <a:gd name="connsiteY3" fmla="*/ 78614 h 104740"/>
              <a:gd name="connsiteX4" fmla="*/ 156754 w 2917372"/>
              <a:gd name="connsiteY4" fmla="*/ 43780 h 104740"/>
              <a:gd name="connsiteX5" fmla="*/ 182880 w 2917372"/>
              <a:gd name="connsiteY5" fmla="*/ 35071 h 104740"/>
              <a:gd name="connsiteX6" fmla="*/ 269966 w 2917372"/>
              <a:gd name="connsiteY6" fmla="*/ 26362 h 104740"/>
              <a:gd name="connsiteX7" fmla="*/ 330926 w 2917372"/>
              <a:gd name="connsiteY7" fmla="*/ 26362 h 104740"/>
              <a:gd name="connsiteX8" fmla="*/ 357052 w 2917372"/>
              <a:gd name="connsiteY8" fmla="*/ 35071 h 104740"/>
              <a:gd name="connsiteX9" fmla="*/ 409303 w 2917372"/>
              <a:gd name="connsiteY9" fmla="*/ 69905 h 104740"/>
              <a:gd name="connsiteX10" fmla="*/ 435429 w 2917372"/>
              <a:gd name="connsiteY10" fmla="*/ 52488 h 104740"/>
              <a:gd name="connsiteX11" fmla="*/ 548640 w 2917372"/>
              <a:gd name="connsiteY11" fmla="*/ 52488 h 104740"/>
              <a:gd name="connsiteX12" fmla="*/ 583474 w 2917372"/>
              <a:gd name="connsiteY12" fmla="*/ 26362 h 104740"/>
              <a:gd name="connsiteX13" fmla="*/ 600892 w 2917372"/>
              <a:gd name="connsiteY13" fmla="*/ 43780 h 104740"/>
              <a:gd name="connsiteX14" fmla="*/ 627017 w 2917372"/>
              <a:gd name="connsiteY14" fmla="*/ 52488 h 104740"/>
              <a:gd name="connsiteX15" fmla="*/ 679269 w 2917372"/>
              <a:gd name="connsiteY15" fmla="*/ 237 h 104740"/>
              <a:gd name="connsiteX16" fmla="*/ 705394 w 2917372"/>
              <a:gd name="connsiteY16" fmla="*/ 8945 h 104740"/>
              <a:gd name="connsiteX17" fmla="*/ 722812 w 2917372"/>
              <a:gd name="connsiteY17" fmla="*/ 35071 h 104740"/>
              <a:gd name="connsiteX18" fmla="*/ 748937 w 2917372"/>
              <a:gd name="connsiteY18" fmla="*/ 26362 h 104740"/>
              <a:gd name="connsiteX19" fmla="*/ 775063 w 2917372"/>
              <a:gd name="connsiteY19" fmla="*/ 35071 h 104740"/>
              <a:gd name="connsiteX20" fmla="*/ 827314 w 2917372"/>
              <a:gd name="connsiteY20" fmla="*/ 8945 h 104740"/>
              <a:gd name="connsiteX21" fmla="*/ 862149 w 2917372"/>
              <a:gd name="connsiteY21" fmla="*/ 237 h 104740"/>
              <a:gd name="connsiteX22" fmla="*/ 905692 w 2917372"/>
              <a:gd name="connsiteY22" fmla="*/ 17654 h 104740"/>
              <a:gd name="connsiteX23" fmla="*/ 931817 w 2917372"/>
              <a:gd name="connsiteY23" fmla="*/ 8945 h 104740"/>
              <a:gd name="connsiteX24" fmla="*/ 966652 w 2917372"/>
              <a:gd name="connsiteY24" fmla="*/ 17654 h 104740"/>
              <a:gd name="connsiteX25" fmla="*/ 1045029 w 2917372"/>
              <a:gd name="connsiteY25" fmla="*/ 35071 h 104740"/>
              <a:gd name="connsiteX26" fmla="*/ 1105989 w 2917372"/>
              <a:gd name="connsiteY26" fmla="*/ 26362 h 104740"/>
              <a:gd name="connsiteX27" fmla="*/ 1201783 w 2917372"/>
              <a:gd name="connsiteY27" fmla="*/ 8945 h 104740"/>
              <a:gd name="connsiteX28" fmla="*/ 1236617 w 2917372"/>
              <a:gd name="connsiteY28" fmla="*/ 26362 h 104740"/>
              <a:gd name="connsiteX29" fmla="*/ 1288869 w 2917372"/>
              <a:gd name="connsiteY29" fmla="*/ 43780 h 104740"/>
              <a:gd name="connsiteX30" fmla="*/ 1314994 w 2917372"/>
              <a:gd name="connsiteY30" fmla="*/ 35071 h 104740"/>
              <a:gd name="connsiteX31" fmla="*/ 1349829 w 2917372"/>
              <a:gd name="connsiteY31" fmla="*/ 26362 h 104740"/>
              <a:gd name="connsiteX32" fmla="*/ 1375954 w 2917372"/>
              <a:gd name="connsiteY32" fmla="*/ 35071 h 104740"/>
              <a:gd name="connsiteX33" fmla="*/ 1402080 w 2917372"/>
              <a:gd name="connsiteY33" fmla="*/ 52488 h 104740"/>
              <a:gd name="connsiteX34" fmla="*/ 1471749 w 2917372"/>
              <a:gd name="connsiteY34" fmla="*/ 43780 h 104740"/>
              <a:gd name="connsiteX35" fmla="*/ 1515292 w 2917372"/>
              <a:gd name="connsiteY35" fmla="*/ 52488 h 104740"/>
              <a:gd name="connsiteX36" fmla="*/ 1532709 w 2917372"/>
              <a:gd name="connsiteY36" fmla="*/ 78614 h 104740"/>
              <a:gd name="connsiteX37" fmla="*/ 1593669 w 2917372"/>
              <a:gd name="connsiteY37" fmla="*/ 43780 h 104740"/>
              <a:gd name="connsiteX38" fmla="*/ 1637212 w 2917372"/>
              <a:gd name="connsiteY38" fmla="*/ 35071 h 104740"/>
              <a:gd name="connsiteX39" fmla="*/ 1663337 w 2917372"/>
              <a:gd name="connsiteY39" fmla="*/ 26362 h 104740"/>
              <a:gd name="connsiteX40" fmla="*/ 1715589 w 2917372"/>
              <a:gd name="connsiteY40" fmla="*/ 43780 h 104740"/>
              <a:gd name="connsiteX41" fmla="*/ 1741714 w 2917372"/>
              <a:gd name="connsiteY41" fmla="*/ 61197 h 104740"/>
              <a:gd name="connsiteX42" fmla="*/ 1759132 w 2917372"/>
              <a:gd name="connsiteY42" fmla="*/ 43780 h 104740"/>
              <a:gd name="connsiteX43" fmla="*/ 1854926 w 2917372"/>
              <a:gd name="connsiteY43" fmla="*/ 52488 h 104740"/>
              <a:gd name="connsiteX44" fmla="*/ 1898469 w 2917372"/>
              <a:gd name="connsiteY44" fmla="*/ 35071 h 104740"/>
              <a:gd name="connsiteX45" fmla="*/ 1959429 w 2917372"/>
              <a:gd name="connsiteY45" fmla="*/ 43780 h 104740"/>
              <a:gd name="connsiteX46" fmla="*/ 1994263 w 2917372"/>
              <a:gd name="connsiteY46" fmla="*/ 52488 h 104740"/>
              <a:gd name="connsiteX47" fmla="*/ 2151017 w 2917372"/>
              <a:gd name="connsiteY47" fmla="*/ 87322 h 104740"/>
              <a:gd name="connsiteX48" fmla="*/ 2185852 w 2917372"/>
              <a:gd name="connsiteY48" fmla="*/ 43780 h 104740"/>
              <a:gd name="connsiteX49" fmla="*/ 2246812 w 2917372"/>
              <a:gd name="connsiteY49" fmla="*/ 52488 h 104740"/>
              <a:gd name="connsiteX50" fmla="*/ 2272937 w 2917372"/>
              <a:gd name="connsiteY50" fmla="*/ 43780 h 104740"/>
              <a:gd name="connsiteX51" fmla="*/ 2333897 w 2917372"/>
              <a:gd name="connsiteY51" fmla="*/ 78614 h 104740"/>
              <a:gd name="connsiteX52" fmla="*/ 2360023 w 2917372"/>
              <a:gd name="connsiteY52" fmla="*/ 69905 h 104740"/>
              <a:gd name="connsiteX53" fmla="*/ 2394857 w 2917372"/>
              <a:gd name="connsiteY53" fmla="*/ 52488 h 104740"/>
              <a:gd name="connsiteX54" fmla="*/ 2420983 w 2917372"/>
              <a:gd name="connsiteY54" fmla="*/ 104740 h 104740"/>
              <a:gd name="connsiteX55" fmla="*/ 2447109 w 2917372"/>
              <a:gd name="connsiteY55" fmla="*/ 78614 h 104740"/>
              <a:gd name="connsiteX56" fmla="*/ 2473234 w 2917372"/>
              <a:gd name="connsiteY56" fmla="*/ 69905 h 104740"/>
              <a:gd name="connsiteX57" fmla="*/ 2534194 w 2917372"/>
              <a:gd name="connsiteY57" fmla="*/ 52488 h 104740"/>
              <a:gd name="connsiteX58" fmla="*/ 2595154 w 2917372"/>
              <a:gd name="connsiteY58" fmla="*/ 87322 h 104740"/>
              <a:gd name="connsiteX59" fmla="*/ 2621280 w 2917372"/>
              <a:gd name="connsiteY59" fmla="*/ 52488 h 104740"/>
              <a:gd name="connsiteX60" fmla="*/ 2682240 w 2917372"/>
              <a:gd name="connsiteY60" fmla="*/ 61197 h 104740"/>
              <a:gd name="connsiteX61" fmla="*/ 2717074 w 2917372"/>
              <a:gd name="connsiteY61" fmla="*/ 69905 h 104740"/>
              <a:gd name="connsiteX62" fmla="*/ 2751909 w 2917372"/>
              <a:gd name="connsiteY62" fmla="*/ 26362 h 104740"/>
              <a:gd name="connsiteX63" fmla="*/ 2778034 w 2917372"/>
              <a:gd name="connsiteY63" fmla="*/ 35071 h 104740"/>
              <a:gd name="connsiteX64" fmla="*/ 2821577 w 2917372"/>
              <a:gd name="connsiteY64" fmla="*/ 69905 h 104740"/>
              <a:gd name="connsiteX65" fmla="*/ 2847703 w 2917372"/>
              <a:gd name="connsiteY65" fmla="*/ 61197 h 104740"/>
              <a:gd name="connsiteX66" fmla="*/ 2873829 w 2917372"/>
              <a:gd name="connsiteY66" fmla="*/ 69905 h 104740"/>
              <a:gd name="connsiteX67" fmla="*/ 2891246 w 2917372"/>
              <a:gd name="connsiteY67" fmla="*/ 96031 h 104740"/>
              <a:gd name="connsiteX68" fmla="*/ 2917372 w 2917372"/>
              <a:gd name="connsiteY68" fmla="*/ 87322 h 10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917372" h="104740">
                <a:moveTo>
                  <a:pt x="0" y="43780"/>
                </a:moveTo>
                <a:cubicBezTo>
                  <a:pt x="14514" y="40877"/>
                  <a:pt x="28741" y="35071"/>
                  <a:pt x="43543" y="35071"/>
                </a:cubicBezTo>
                <a:cubicBezTo>
                  <a:pt x="74603" y="35071"/>
                  <a:pt x="72233" y="54198"/>
                  <a:pt x="95794" y="69905"/>
                </a:cubicBezTo>
                <a:cubicBezTo>
                  <a:pt x="103432" y="74997"/>
                  <a:pt x="113211" y="75711"/>
                  <a:pt x="121920" y="78614"/>
                </a:cubicBezTo>
                <a:cubicBezTo>
                  <a:pt x="133531" y="67003"/>
                  <a:pt x="143392" y="53324"/>
                  <a:pt x="156754" y="43780"/>
                </a:cubicBezTo>
                <a:cubicBezTo>
                  <a:pt x="164224" y="38444"/>
                  <a:pt x="173807" y="36467"/>
                  <a:pt x="182880" y="35071"/>
                </a:cubicBezTo>
                <a:cubicBezTo>
                  <a:pt x="211714" y="30635"/>
                  <a:pt x="240937" y="29265"/>
                  <a:pt x="269966" y="26362"/>
                </a:cubicBezTo>
                <a:cubicBezTo>
                  <a:pt x="332608" y="47243"/>
                  <a:pt x="254381" y="26362"/>
                  <a:pt x="330926" y="26362"/>
                </a:cubicBezTo>
                <a:cubicBezTo>
                  <a:pt x="340106" y="26362"/>
                  <a:pt x="348343" y="32168"/>
                  <a:pt x="357052" y="35071"/>
                </a:cubicBezTo>
                <a:cubicBezTo>
                  <a:pt x="371701" y="57044"/>
                  <a:pt x="375073" y="74795"/>
                  <a:pt x="409303" y="69905"/>
                </a:cubicBezTo>
                <a:cubicBezTo>
                  <a:pt x="419664" y="68425"/>
                  <a:pt x="426720" y="58294"/>
                  <a:pt x="435429" y="52488"/>
                </a:cubicBezTo>
                <a:cubicBezTo>
                  <a:pt x="480148" y="67395"/>
                  <a:pt x="481285" y="71733"/>
                  <a:pt x="548640" y="52488"/>
                </a:cubicBezTo>
                <a:cubicBezTo>
                  <a:pt x="562596" y="48501"/>
                  <a:pt x="571863" y="35071"/>
                  <a:pt x="583474" y="26362"/>
                </a:cubicBezTo>
                <a:cubicBezTo>
                  <a:pt x="589280" y="32168"/>
                  <a:pt x="593851" y="39555"/>
                  <a:pt x="600892" y="43780"/>
                </a:cubicBezTo>
                <a:cubicBezTo>
                  <a:pt x="608763" y="48503"/>
                  <a:pt x="618191" y="55010"/>
                  <a:pt x="627017" y="52488"/>
                </a:cubicBezTo>
                <a:cubicBezTo>
                  <a:pt x="653704" y="44863"/>
                  <a:pt x="665713" y="20570"/>
                  <a:pt x="679269" y="237"/>
                </a:cubicBezTo>
                <a:cubicBezTo>
                  <a:pt x="687977" y="3140"/>
                  <a:pt x="698226" y="3211"/>
                  <a:pt x="705394" y="8945"/>
                </a:cubicBezTo>
                <a:cubicBezTo>
                  <a:pt x="713567" y="15483"/>
                  <a:pt x="713094" y="31184"/>
                  <a:pt x="722812" y="35071"/>
                </a:cubicBezTo>
                <a:cubicBezTo>
                  <a:pt x="731335" y="38480"/>
                  <a:pt x="740229" y="29265"/>
                  <a:pt x="748937" y="26362"/>
                </a:cubicBezTo>
                <a:cubicBezTo>
                  <a:pt x="757646" y="29265"/>
                  <a:pt x="765883" y="35071"/>
                  <a:pt x="775063" y="35071"/>
                </a:cubicBezTo>
                <a:cubicBezTo>
                  <a:pt x="793090" y="35071"/>
                  <a:pt x="814105" y="17751"/>
                  <a:pt x="827314" y="8945"/>
                </a:cubicBezTo>
                <a:cubicBezTo>
                  <a:pt x="872602" y="54231"/>
                  <a:pt x="814085" y="7103"/>
                  <a:pt x="862149" y="237"/>
                </a:cubicBezTo>
                <a:cubicBezTo>
                  <a:pt x="877624" y="-1974"/>
                  <a:pt x="891178" y="11848"/>
                  <a:pt x="905692" y="17654"/>
                </a:cubicBezTo>
                <a:cubicBezTo>
                  <a:pt x="914400" y="14751"/>
                  <a:pt x="922638" y="8945"/>
                  <a:pt x="931817" y="8945"/>
                </a:cubicBezTo>
                <a:cubicBezTo>
                  <a:pt x="943786" y="8945"/>
                  <a:pt x="954989" y="14963"/>
                  <a:pt x="966652" y="17654"/>
                </a:cubicBezTo>
                <a:lnTo>
                  <a:pt x="1045029" y="35071"/>
                </a:lnTo>
                <a:cubicBezTo>
                  <a:pt x="1065349" y="32168"/>
                  <a:pt x="1085742" y="29737"/>
                  <a:pt x="1105989" y="26362"/>
                </a:cubicBezTo>
                <a:cubicBezTo>
                  <a:pt x="1138002" y="21026"/>
                  <a:pt x="1169328" y="8945"/>
                  <a:pt x="1201783" y="8945"/>
                </a:cubicBezTo>
                <a:cubicBezTo>
                  <a:pt x="1214765" y="8945"/>
                  <a:pt x="1225006" y="20556"/>
                  <a:pt x="1236617" y="26362"/>
                </a:cubicBezTo>
                <a:cubicBezTo>
                  <a:pt x="1291511" y="-10234"/>
                  <a:pt x="1233316" y="16003"/>
                  <a:pt x="1288869" y="43780"/>
                </a:cubicBezTo>
                <a:cubicBezTo>
                  <a:pt x="1297079" y="47885"/>
                  <a:pt x="1306168" y="37593"/>
                  <a:pt x="1314994" y="35071"/>
                </a:cubicBezTo>
                <a:cubicBezTo>
                  <a:pt x="1326502" y="31783"/>
                  <a:pt x="1338217" y="29265"/>
                  <a:pt x="1349829" y="26362"/>
                </a:cubicBezTo>
                <a:cubicBezTo>
                  <a:pt x="1358537" y="29265"/>
                  <a:pt x="1367744" y="30966"/>
                  <a:pt x="1375954" y="35071"/>
                </a:cubicBezTo>
                <a:cubicBezTo>
                  <a:pt x="1385315" y="39752"/>
                  <a:pt x="1391657" y="51540"/>
                  <a:pt x="1402080" y="52488"/>
                </a:cubicBezTo>
                <a:cubicBezTo>
                  <a:pt x="1425388" y="54607"/>
                  <a:pt x="1448526" y="46683"/>
                  <a:pt x="1471749" y="43780"/>
                </a:cubicBezTo>
                <a:cubicBezTo>
                  <a:pt x="1486263" y="46683"/>
                  <a:pt x="1502440" y="45144"/>
                  <a:pt x="1515292" y="52488"/>
                </a:cubicBezTo>
                <a:cubicBezTo>
                  <a:pt x="1524379" y="57681"/>
                  <a:pt x="1522385" y="76893"/>
                  <a:pt x="1532709" y="78614"/>
                </a:cubicBezTo>
                <a:cubicBezTo>
                  <a:pt x="1547172" y="81025"/>
                  <a:pt x="1580713" y="48638"/>
                  <a:pt x="1593669" y="43780"/>
                </a:cubicBezTo>
                <a:cubicBezTo>
                  <a:pt x="1607528" y="38583"/>
                  <a:pt x="1622852" y="38661"/>
                  <a:pt x="1637212" y="35071"/>
                </a:cubicBezTo>
                <a:cubicBezTo>
                  <a:pt x="1646117" y="32845"/>
                  <a:pt x="1654629" y="29265"/>
                  <a:pt x="1663337" y="26362"/>
                </a:cubicBezTo>
                <a:cubicBezTo>
                  <a:pt x="1680754" y="32168"/>
                  <a:pt x="1698812" y="36323"/>
                  <a:pt x="1715589" y="43780"/>
                </a:cubicBezTo>
                <a:cubicBezTo>
                  <a:pt x="1725153" y="48031"/>
                  <a:pt x="1731248" y="61197"/>
                  <a:pt x="1741714" y="61197"/>
                </a:cubicBezTo>
                <a:cubicBezTo>
                  <a:pt x="1749925" y="61197"/>
                  <a:pt x="1753326" y="49586"/>
                  <a:pt x="1759132" y="43780"/>
                </a:cubicBezTo>
                <a:cubicBezTo>
                  <a:pt x="1791063" y="46683"/>
                  <a:pt x="1822925" y="54488"/>
                  <a:pt x="1854926" y="52488"/>
                </a:cubicBezTo>
                <a:cubicBezTo>
                  <a:pt x="1870528" y="51513"/>
                  <a:pt x="1882891" y="36369"/>
                  <a:pt x="1898469" y="35071"/>
                </a:cubicBezTo>
                <a:cubicBezTo>
                  <a:pt x="1918924" y="33366"/>
                  <a:pt x="1939234" y="40108"/>
                  <a:pt x="1959429" y="43780"/>
                </a:cubicBezTo>
                <a:cubicBezTo>
                  <a:pt x="1971205" y="45921"/>
                  <a:pt x="1982592" y="49836"/>
                  <a:pt x="1994263" y="52488"/>
                </a:cubicBezTo>
                <a:lnTo>
                  <a:pt x="2151017" y="87322"/>
                </a:lnTo>
                <a:cubicBezTo>
                  <a:pt x="2152742" y="84735"/>
                  <a:pt x="2176916" y="44773"/>
                  <a:pt x="2185852" y="43780"/>
                </a:cubicBezTo>
                <a:cubicBezTo>
                  <a:pt x="2206253" y="41513"/>
                  <a:pt x="2226492" y="49585"/>
                  <a:pt x="2246812" y="52488"/>
                </a:cubicBezTo>
                <a:cubicBezTo>
                  <a:pt x="2255520" y="49585"/>
                  <a:pt x="2263758" y="43780"/>
                  <a:pt x="2272937" y="43780"/>
                </a:cubicBezTo>
                <a:cubicBezTo>
                  <a:pt x="2308026" y="43780"/>
                  <a:pt x="2311342" y="56058"/>
                  <a:pt x="2333897" y="78614"/>
                </a:cubicBezTo>
                <a:cubicBezTo>
                  <a:pt x="2342606" y="75711"/>
                  <a:pt x="2353532" y="76396"/>
                  <a:pt x="2360023" y="69905"/>
                </a:cubicBezTo>
                <a:cubicBezTo>
                  <a:pt x="2389052" y="40877"/>
                  <a:pt x="2342607" y="35072"/>
                  <a:pt x="2394857" y="52488"/>
                </a:cubicBezTo>
                <a:cubicBezTo>
                  <a:pt x="2397004" y="58930"/>
                  <a:pt x="2409729" y="104740"/>
                  <a:pt x="2420983" y="104740"/>
                </a:cubicBezTo>
                <a:cubicBezTo>
                  <a:pt x="2433299" y="104740"/>
                  <a:pt x="2436862" y="85446"/>
                  <a:pt x="2447109" y="78614"/>
                </a:cubicBezTo>
                <a:cubicBezTo>
                  <a:pt x="2454747" y="73522"/>
                  <a:pt x="2464408" y="72427"/>
                  <a:pt x="2473234" y="69905"/>
                </a:cubicBezTo>
                <a:cubicBezTo>
                  <a:pt x="2549778" y="48035"/>
                  <a:pt x="2471556" y="73369"/>
                  <a:pt x="2534194" y="52488"/>
                </a:cubicBezTo>
                <a:cubicBezTo>
                  <a:pt x="2545917" y="64211"/>
                  <a:pt x="2570593" y="97848"/>
                  <a:pt x="2595154" y="87322"/>
                </a:cubicBezTo>
                <a:cubicBezTo>
                  <a:pt x="2608495" y="81604"/>
                  <a:pt x="2612571" y="64099"/>
                  <a:pt x="2621280" y="52488"/>
                </a:cubicBezTo>
                <a:cubicBezTo>
                  <a:pt x="2641600" y="55391"/>
                  <a:pt x="2663881" y="52017"/>
                  <a:pt x="2682240" y="61197"/>
                </a:cubicBezTo>
                <a:cubicBezTo>
                  <a:pt x="2720011" y="80082"/>
                  <a:pt x="2653949" y="111989"/>
                  <a:pt x="2717074" y="69905"/>
                </a:cubicBezTo>
                <a:cubicBezTo>
                  <a:pt x="2719576" y="66153"/>
                  <a:pt x="2742366" y="28271"/>
                  <a:pt x="2751909" y="26362"/>
                </a:cubicBezTo>
                <a:cubicBezTo>
                  <a:pt x="2760910" y="24562"/>
                  <a:pt x="2769326" y="32168"/>
                  <a:pt x="2778034" y="35071"/>
                </a:cubicBezTo>
                <a:cubicBezTo>
                  <a:pt x="2787339" y="44375"/>
                  <a:pt x="2808396" y="67708"/>
                  <a:pt x="2821577" y="69905"/>
                </a:cubicBezTo>
                <a:cubicBezTo>
                  <a:pt x="2830632" y="71414"/>
                  <a:pt x="2838994" y="64100"/>
                  <a:pt x="2847703" y="61197"/>
                </a:cubicBezTo>
                <a:cubicBezTo>
                  <a:pt x="2856412" y="64100"/>
                  <a:pt x="2866661" y="64171"/>
                  <a:pt x="2873829" y="69905"/>
                </a:cubicBezTo>
                <a:cubicBezTo>
                  <a:pt x="2882002" y="76443"/>
                  <a:pt x="2881528" y="92144"/>
                  <a:pt x="2891246" y="96031"/>
                </a:cubicBezTo>
                <a:cubicBezTo>
                  <a:pt x="2899769" y="99440"/>
                  <a:pt x="2917372" y="87322"/>
                  <a:pt x="2917372" y="8732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18" name="Freihandform 2717"/>
          <p:cNvSpPr/>
          <p:nvPr/>
        </p:nvSpPr>
        <p:spPr>
          <a:xfrm>
            <a:off x="6103729" y="6257089"/>
            <a:ext cx="2917372" cy="104740"/>
          </a:xfrm>
          <a:custGeom>
            <a:avLst/>
            <a:gdLst>
              <a:gd name="connsiteX0" fmla="*/ 0 w 2917372"/>
              <a:gd name="connsiteY0" fmla="*/ 43780 h 104740"/>
              <a:gd name="connsiteX1" fmla="*/ 43543 w 2917372"/>
              <a:gd name="connsiteY1" fmla="*/ 35071 h 104740"/>
              <a:gd name="connsiteX2" fmla="*/ 95794 w 2917372"/>
              <a:gd name="connsiteY2" fmla="*/ 69905 h 104740"/>
              <a:gd name="connsiteX3" fmla="*/ 121920 w 2917372"/>
              <a:gd name="connsiteY3" fmla="*/ 78614 h 104740"/>
              <a:gd name="connsiteX4" fmla="*/ 156754 w 2917372"/>
              <a:gd name="connsiteY4" fmla="*/ 43780 h 104740"/>
              <a:gd name="connsiteX5" fmla="*/ 182880 w 2917372"/>
              <a:gd name="connsiteY5" fmla="*/ 35071 h 104740"/>
              <a:gd name="connsiteX6" fmla="*/ 269966 w 2917372"/>
              <a:gd name="connsiteY6" fmla="*/ 26362 h 104740"/>
              <a:gd name="connsiteX7" fmla="*/ 330926 w 2917372"/>
              <a:gd name="connsiteY7" fmla="*/ 26362 h 104740"/>
              <a:gd name="connsiteX8" fmla="*/ 357052 w 2917372"/>
              <a:gd name="connsiteY8" fmla="*/ 35071 h 104740"/>
              <a:gd name="connsiteX9" fmla="*/ 409303 w 2917372"/>
              <a:gd name="connsiteY9" fmla="*/ 69905 h 104740"/>
              <a:gd name="connsiteX10" fmla="*/ 435429 w 2917372"/>
              <a:gd name="connsiteY10" fmla="*/ 52488 h 104740"/>
              <a:gd name="connsiteX11" fmla="*/ 548640 w 2917372"/>
              <a:gd name="connsiteY11" fmla="*/ 52488 h 104740"/>
              <a:gd name="connsiteX12" fmla="*/ 583474 w 2917372"/>
              <a:gd name="connsiteY12" fmla="*/ 26362 h 104740"/>
              <a:gd name="connsiteX13" fmla="*/ 600892 w 2917372"/>
              <a:gd name="connsiteY13" fmla="*/ 43780 h 104740"/>
              <a:gd name="connsiteX14" fmla="*/ 627017 w 2917372"/>
              <a:gd name="connsiteY14" fmla="*/ 52488 h 104740"/>
              <a:gd name="connsiteX15" fmla="*/ 679269 w 2917372"/>
              <a:gd name="connsiteY15" fmla="*/ 237 h 104740"/>
              <a:gd name="connsiteX16" fmla="*/ 705394 w 2917372"/>
              <a:gd name="connsiteY16" fmla="*/ 8945 h 104740"/>
              <a:gd name="connsiteX17" fmla="*/ 722812 w 2917372"/>
              <a:gd name="connsiteY17" fmla="*/ 35071 h 104740"/>
              <a:gd name="connsiteX18" fmla="*/ 748937 w 2917372"/>
              <a:gd name="connsiteY18" fmla="*/ 26362 h 104740"/>
              <a:gd name="connsiteX19" fmla="*/ 775063 w 2917372"/>
              <a:gd name="connsiteY19" fmla="*/ 35071 h 104740"/>
              <a:gd name="connsiteX20" fmla="*/ 827314 w 2917372"/>
              <a:gd name="connsiteY20" fmla="*/ 8945 h 104740"/>
              <a:gd name="connsiteX21" fmla="*/ 862149 w 2917372"/>
              <a:gd name="connsiteY21" fmla="*/ 237 h 104740"/>
              <a:gd name="connsiteX22" fmla="*/ 905692 w 2917372"/>
              <a:gd name="connsiteY22" fmla="*/ 17654 h 104740"/>
              <a:gd name="connsiteX23" fmla="*/ 931817 w 2917372"/>
              <a:gd name="connsiteY23" fmla="*/ 8945 h 104740"/>
              <a:gd name="connsiteX24" fmla="*/ 966652 w 2917372"/>
              <a:gd name="connsiteY24" fmla="*/ 17654 h 104740"/>
              <a:gd name="connsiteX25" fmla="*/ 1045029 w 2917372"/>
              <a:gd name="connsiteY25" fmla="*/ 35071 h 104740"/>
              <a:gd name="connsiteX26" fmla="*/ 1105989 w 2917372"/>
              <a:gd name="connsiteY26" fmla="*/ 26362 h 104740"/>
              <a:gd name="connsiteX27" fmla="*/ 1201783 w 2917372"/>
              <a:gd name="connsiteY27" fmla="*/ 8945 h 104740"/>
              <a:gd name="connsiteX28" fmla="*/ 1236617 w 2917372"/>
              <a:gd name="connsiteY28" fmla="*/ 26362 h 104740"/>
              <a:gd name="connsiteX29" fmla="*/ 1288869 w 2917372"/>
              <a:gd name="connsiteY29" fmla="*/ 43780 h 104740"/>
              <a:gd name="connsiteX30" fmla="*/ 1314994 w 2917372"/>
              <a:gd name="connsiteY30" fmla="*/ 35071 h 104740"/>
              <a:gd name="connsiteX31" fmla="*/ 1349829 w 2917372"/>
              <a:gd name="connsiteY31" fmla="*/ 26362 h 104740"/>
              <a:gd name="connsiteX32" fmla="*/ 1375954 w 2917372"/>
              <a:gd name="connsiteY32" fmla="*/ 35071 h 104740"/>
              <a:gd name="connsiteX33" fmla="*/ 1402080 w 2917372"/>
              <a:gd name="connsiteY33" fmla="*/ 52488 h 104740"/>
              <a:gd name="connsiteX34" fmla="*/ 1471749 w 2917372"/>
              <a:gd name="connsiteY34" fmla="*/ 43780 h 104740"/>
              <a:gd name="connsiteX35" fmla="*/ 1515292 w 2917372"/>
              <a:gd name="connsiteY35" fmla="*/ 52488 h 104740"/>
              <a:gd name="connsiteX36" fmla="*/ 1532709 w 2917372"/>
              <a:gd name="connsiteY36" fmla="*/ 78614 h 104740"/>
              <a:gd name="connsiteX37" fmla="*/ 1593669 w 2917372"/>
              <a:gd name="connsiteY37" fmla="*/ 43780 h 104740"/>
              <a:gd name="connsiteX38" fmla="*/ 1637212 w 2917372"/>
              <a:gd name="connsiteY38" fmla="*/ 35071 h 104740"/>
              <a:gd name="connsiteX39" fmla="*/ 1663337 w 2917372"/>
              <a:gd name="connsiteY39" fmla="*/ 26362 h 104740"/>
              <a:gd name="connsiteX40" fmla="*/ 1715589 w 2917372"/>
              <a:gd name="connsiteY40" fmla="*/ 43780 h 104740"/>
              <a:gd name="connsiteX41" fmla="*/ 1741714 w 2917372"/>
              <a:gd name="connsiteY41" fmla="*/ 61197 h 104740"/>
              <a:gd name="connsiteX42" fmla="*/ 1759132 w 2917372"/>
              <a:gd name="connsiteY42" fmla="*/ 43780 h 104740"/>
              <a:gd name="connsiteX43" fmla="*/ 1854926 w 2917372"/>
              <a:gd name="connsiteY43" fmla="*/ 52488 h 104740"/>
              <a:gd name="connsiteX44" fmla="*/ 1898469 w 2917372"/>
              <a:gd name="connsiteY44" fmla="*/ 35071 h 104740"/>
              <a:gd name="connsiteX45" fmla="*/ 1959429 w 2917372"/>
              <a:gd name="connsiteY45" fmla="*/ 43780 h 104740"/>
              <a:gd name="connsiteX46" fmla="*/ 1994263 w 2917372"/>
              <a:gd name="connsiteY46" fmla="*/ 52488 h 104740"/>
              <a:gd name="connsiteX47" fmla="*/ 2151017 w 2917372"/>
              <a:gd name="connsiteY47" fmla="*/ 87322 h 104740"/>
              <a:gd name="connsiteX48" fmla="*/ 2185852 w 2917372"/>
              <a:gd name="connsiteY48" fmla="*/ 43780 h 104740"/>
              <a:gd name="connsiteX49" fmla="*/ 2246812 w 2917372"/>
              <a:gd name="connsiteY49" fmla="*/ 52488 h 104740"/>
              <a:gd name="connsiteX50" fmla="*/ 2272937 w 2917372"/>
              <a:gd name="connsiteY50" fmla="*/ 43780 h 104740"/>
              <a:gd name="connsiteX51" fmla="*/ 2333897 w 2917372"/>
              <a:gd name="connsiteY51" fmla="*/ 78614 h 104740"/>
              <a:gd name="connsiteX52" fmla="*/ 2360023 w 2917372"/>
              <a:gd name="connsiteY52" fmla="*/ 69905 h 104740"/>
              <a:gd name="connsiteX53" fmla="*/ 2394857 w 2917372"/>
              <a:gd name="connsiteY53" fmla="*/ 52488 h 104740"/>
              <a:gd name="connsiteX54" fmla="*/ 2420983 w 2917372"/>
              <a:gd name="connsiteY54" fmla="*/ 104740 h 104740"/>
              <a:gd name="connsiteX55" fmla="*/ 2447109 w 2917372"/>
              <a:gd name="connsiteY55" fmla="*/ 78614 h 104740"/>
              <a:gd name="connsiteX56" fmla="*/ 2473234 w 2917372"/>
              <a:gd name="connsiteY56" fmla="*/ 69905 h 104740"/>
              <a:gd name="connsiteX57" fmla="*/ 2534194 w 2917372"/>
              <a:gd name="connsiteY57" fmla="*/ 52488 h 104740"/>
              <a:gd name="connsiteX58" fmla="*/ 2595154 w 2917372"/>
              <a:gd name="connsiteY58" fmla="*/ 87322 h 104740"/>
              <a:gd name="connsiteX59" fmla="*/ 2621280 w 2917372"/>
              <a:gd name="connsiteY59" fmla="*/ 52488 h 104740"/>
              <a:gd name="connsiteX60" fmla="*/ 2682240 w 2917372"/>
              <a:gd name="connsiteY60" fmla="*/ 61197 h 104740"/>
              <a:gd name="connsiteX61" fmla="*/ 2717074 w 2917372"/>
              <a:gd name="connsiteY61" fmla="*/ 69905 h 104740"/>
              <a:gd name="connsiteX62" fmla="*/ 2751909 w 2917372"/>
              <a:gd name="connsiteY62" fmla="*/ 26362 h 104740"/>
              <a:gd name="connsiteX63" fmla="*/ 2778034 w 2917372"/>
              <a:gd name="connsiteY63" fmla="*/ 35071 h 104740"/>
              <a:gd name="connsiteX64" fmla="*/ 2821577 w 2917372"/>
              <a:gd name="connsiteY64" fmla="*/ 69905 h 104740"/>
              <a:gd name="connsiteX65" fmla="*/ 2847703 w 2917372"/>
              <a:gd name="connsiteY65" fmla="*/ 61197 h 104740"/>
              <a:gd name="connsiteX66" fmla="*/ 2873829 w 2917372"/>
              <a:gd name="connsiteY66" fmla="*/ 69905 h 104740"/>
              <a:gd name="connsiteX67" fmla="*/ 2891246 w 2917372"/>
              <a:gd name="connsiteY67" fmla="*/ 96031 h 104740"/>
              <a:gd name="connsiteX68" fmla="*/ 2917372 w 2917372"/>
              <a:gd name="connsiteY68" fmla="*/ 87322 h 10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917372" h="104740">
                <a:moveTo>
                  <a:pt x="0" y="43780"/>
                </a:moveTo>
                <a:cubicBezTo>
                  <a:pt x="14514" y="40877"/>
                  <a:pt x="28741" y="35071"/>
                  <a:pt x="43543" y="35071"/>
                </a:cubicBezTo>
                <a:cubicBezTo>
                  <a:pt x="74603" y="35071"/>
                  <a:pt x="72233" y="54198"/>
                  <a:pt x="95794" y="69905"/>
                </a:cubicBezTo>
                <a:cubicBezTo>
                  <a:pt x="103432" y="74997"/>
                  <a:pt x="113211" y="75711"/>
                  <a:pt x="121920" y="78614"/>
                </a:cubicBezTo>
                <a:cubicBezTo>
                  <a:pt x="133531" y="67003"/>
                  <a:pt x="143392" y="53324"/>
                  <a:pt x="156754" y="43780"/>
                </a:cubicBezTo>
                <a:cubicBezTo>
                  <a:pt x="164224" y="38444"/>
                  <a:pt x="173807" y="36467"/>
                  <a:pt x="182880" y="35071"/>
                </a:cubicBezTo>
                <a:cubicBezTo>
                  <a:pt x="211714" y="30635"/>
                  <a:pt x="240937" y="29265"/>
                  <a:pt x="269966" y="26362"/>
                </a:cubicBezTo>
                <a:cubicBezTo>
                  <a:pt x="332608" y="47243"/>
                  <a:pt x="254381" y="26362"/>
                  <a:pt x="330926" y="26362"/>
                </a:cubicBezTo>
                <a:cubicBezTo>
                  <a:pt x="340106" y="26362"/>
                  <a:pt x="348343" y="32168"/>
                  <a:pt x="357052" y="35071"/>
                </a:cubicBezTo>
                <a:cubicBezTo>
                  <a:pt x="371701" y="57044"/>
                  <a:pt x="375073" y="74795"/>
                  <a:pt x="409303" y="69905"/>
                </a:cubicBezTo>
                <a:cubicBezTo>
                  <a:pt x="419664" y="68425"/>
                  <a:pt x="426720" y="58294"/>
                  <a:pt x="435429" y="52488"/>
                </a:cubicBezTo>
                <a:cubicBezTo>
                  <a:pt x="480148" y="67395"/>
                  <a:pt x="481285" y="71733"/>
                  <a:pt x="548640" y="52488"/>
                </a:cubicBezTo>
                <a:cubicBezTo>
                  <a:pt x="562596" y="48501"/>
                  <a:pt x="571863" y="35071"/>
                  <a:pt x="583474" y="26362"/>
                </a:cubicBezTo>
                <a:cubicBezTo>
                  <a:pt x="589280" y="32168"/>
                  <a:pt x="593851" y="39555"/>
                  <a:pt x="600892" y="43780"/>
                </a:cubicBezTo>
                <a:cubicBezTo>
                  <a:pt x="608763" y="48503"/>
                  <a:pt x="618191" y="55010"/>
                  <a:pt x="627017" y="52488"/>
                </a:cubicBezTo>
                <a:cubicBezTo>
                  <a:pt x="653704" y="44863"/>
                  <a:pt x="665713" y="20570"/>
                  <a:pt x="679269" y="237"/>
                </a:cubicBezTo>
                <a:cubicBezTo>
                  <a:pt x="687977" y="3140"/>
                  <a:pt x="698226" y="3211"/>
                  <a:pt x="705394" y="8945"/>
                </a:cubicBezTo>
                <a:cubicBezTo>
                  <a:pt x="713567" y="15483"/>
                  <a:pt x="713094" y="31184"/>
                  <a:pt x="722812" y="35071"/>
                </a:cubicBezTo>
                <a:cubicBezTo>
                  <a:pt x="731335" y="38480"/>
                  <a:pt x="740229" y="29265"/>
                  <a:pt x="748937" y="26362"/>
                </a:cubicBezTo>
                <a:cubicBezTo>
                  <a:pt x="757646" y="29265"/>
                  <a:pt x="765883" y="35071"/>
                  <a:pt x="775063" y="35071"/>
                </a:cubicBezTo>
                <a:cubicBezTo>
                  <a:pt x="793090" y="35071"/>
                  <a:pt x="814105" y="17751"/>
                  <a:pt x="827314" y="8945"/>
                </a:cubicBezTo>
                <a:cubicBezTo>
                  <a:pt x="872602" y="54231"/>
                  <a:pt x="814085" y="7103"/>
                  <a:pt x="862149" y="237"/>
                </a:cubicBezTo>
                <a:cubicBezTo>
                  <a:pt x="877624" y="-1974"/>
                  <a:pt x="891178" y="11848"/>
                  <a:pt x="905692" y="17654"/>
                </a:cubicBezTo>
                <a:cubicBezTo>
                  <a:pt x="914400" y="14751"/>
                  <a:pt x="922638" y="8945"/>
                  <a:pt x="931817" y="8945"/>
                </a:cubicBezTo>
                <a:cubicBezTo>
                  <a:pt x="943786" y="8945"/>
                  <a:pt x="954989" y="14963"/>
                  <a:pt x="966652" y="17654"/>
                </a:cubicBezTo>
                <a:lnTo>
                  <a:pt x="1045029" y="35071"/>
                </a:lnTo>
                <a:cubicBezTo>
                  <a:pt x="1065349" y="32168"/>
                  <a:pt x="1085742" y="29737"/>
                  <a:pt x="1105989" y="26362"/>
                </a:cubicBezTo>
                <a:cubicBezTo>
                  <a:pt x="1138002" y="21026"/>
                  <a:pt x="1169328" y="8945"/>
                  <a:pt x="1201783" y="8945"/>
                </a:cubicBezTo>
                <a:cubicBezTo>
                  <a:pt x="1214765" y="8945"/>
                  <a:pt x="1225006" y="20556"/>
                  <a:pt x="1236617" y="26362"/>
                </a:cubicBezTo>
                <a:cubicBezTo>
                  <a:pt x="1291511" y="-10234"/>
                  <a:pt x="1233316" y="16003"/>
                  <a:pt x="1288869" y="43780"/>
                </a:cubicBezTo>
                <a:cubicBezTo>
                  <a:pt x="1297079" y="47885"/>
                  <a:pt x="1306168" y="37593"/>
                  <a:pt x="1314994" y="35071"/>
                </a:cubicBezTo>
                <a:cubicBezTo>
                  <a:pt x="1326502" y="31783"/>
                  <a:pt x="1338217" y="29265"/>
                  <a:pt x="1349829" y="26362"/>
                </a:cubicBezTo>
                <a:cubicBezTo>
                  <a:pt x="1358537" y="29265"/>
                  <a:pt x="1367744" y="30966"/>
                  <a:pt x="1375954" y="35071"/>
                </a:cubicBezTo>
                <a:cubicBezTo>
                  <a:pt x="1385315" y="39752"/>
                  <a:pt x="1391657" y="51540"/>
                  <a:pt x="1402080" y="52488"/>
                </a:cubicBezTo>
                <a:cubicBezTo>
                  <a:pt x="1425388" y="54607"/>
                  <a:pt x="1448526" y="46683"/>
                  <a:pt x="1471749" y="43780"/>
                </a:cubicBezTo>
                <a:cubicBezTo>
                  <a:pt x="1486263" y="46683"/>
                  <a:pt x="1502440" y="45144"/>
                  <a:pt x="1515292" y="52488"/>
                </a:cubicBezTo>
                <a:cubicBezTo>
                  <a:pt x="1524379" y="57681"/>
                  <a:pt x="1522385" y="76893"/>
                  <a:pt x="1532709" y="78614"/>
                </a:cubicBezTo>
                <a:cubicBezTo>
                  <a:pt x="1547172" y="81025"/>
                  <a:pt x="1580713" y="48638"/>
                  <a:pt x="1593669" y="43780"/>
                </a:cubicBezTo>
                <a:cubicBezTo>
                  <a:pt x="1607528" y="38583"/>
                  <a:pt x="1622852" y="38661"/>
                  <a:pt x="1637212" y="35071"/>
                </a:cubicBezTo>
                <a:cubicBezTo>
                  <a:pt x="1646117" y="32845"/>
                  <a:pt x="1654629" y="29265"/>
                  <a:pt x="1663337" y="26362"/>
                </a:cubicBezTo>
                <a:cubicBezTo>
                  <a:pt x="1680754" y="32168"/>
                  <a:pt x="1698812" y="36323"/>
                  <a:pt x="1715589" y="43780"/>
                </a:cubicBezTo>
                <a:cubicBezTo>
                  <a:pt x="1725153" y="48031"/>
                  <a:pt x="1731248" y="61197"/>
                  <a:pt x="1741714" y="61197"/>
                </a:cubicBezTo>
                <a:cubicBezTo>
                  <a:pt x="1749925" y="61197"/>
                  <a:pt x="1753326" y="49586"/>
                  <a:pt x="1759132" y="43780"/>
                </a:cubicBezTo>
                <a:cubicBezTo>
                  <a:pt x="1791063" y="46683"/>
                  <a:pt x="1822925" y="54488"/>
                  <a:pt x="1854926" y="52488"/>
                </a:cubicBezTo>
                <a:cubicBezTo>
                  <a:pt x="1870528" y="51513"/>
                  <a:pt x="1882891" y="36369"/>
                  <a:pt x="1898469" y="35071"/>
                </a:cubicBezTo>
                <a:cubicBezTo>
                  <a:pt x="1918924" y="33366"/>
                  <a:pt x="1939234" y="40108"/>
                  <a:pt x="1959429" y="43780"/>
                </a:cubicBezTo>
                <a:cubicBezTo>
                  <a:pt x="1971205" y="45921"/>
                  <a:pt x="1982592" y="49836"/>
                  <a:pt x="1994263" y="52488"/>
                </a:cubicBezTo>
                <a:lnTo>
                  <a:pt x="2151017" y="87322"/>
                </a:lnTo>
                <a:cubicBezTo>
                  <a:pt x="2152742" y="84735"/>
                  <a:pt x="2176916" y="44773"/>
                  <a:pt x="2185852" y="43780"/>
                </a:cubicBezTo>
                <a:cubicBezTo>
                  <a:pt x="2206253" y="41513"/>
                  <a:pt x="2226492" y="49585"/>
                  <a:pt x="2246812" y="52488"/>
                </a:cubicBezTo>
                <a:cubicBezTo>
                  <a:pt x="2255520" y="49585"/>
                  <a:pt x="2263758" y="43780"/>
                  <a:pt x="2272937" y="43780"/>
                </a:cubicBezTo>
                <a:cubicBezTo>
                  <a:pt x="2308026" y="43780"/>
                  <a:pt x="2311342" y="56058"/>
                  <a:pt x="2333897" y="78614"/>
                </a:cubicBezTo>
                <a:cubicBezTo>
                  <a:pt x="2342606" y="75711"/>
                  <a:pt x="2353532" y="76396"/>
                  <a:pt x="2360023" y="69905"/>
                </a:cubicBezTo>
                <a:cubicBezTo>
                  <a:pt x="2389052" y="40877"/>
                  <a:pt x="2342607" y="35072"/>
                  <a:pt x="2394857" y="52488"/>
                </a:cubicBezTo>
                <a:cubicBezTo>
                  <a:pt x="2397004" y="58930"/>
                  <a:pt x="2409729" y="104740"/>
                  <a:pt x="2420983" y="104740"/>
                </a:cubicBezTo>
                <a:cubicBezTo>
                  <a:pt x="2433299" y="104740"/>
                  <a:pt x="2436862" y="85446"/>
                  <a:pt x="2447109" y="78614"/>
                </a:cubicBezTo>
                <a:cubicBezTo>
                  <a:pt x="2454747" y="73522"/>
                  <a:pt x="2464408" y="72427"/>
                  <a:pt x="2473234" y="69905"/>
                </a:cubicBezTo>
                <a:cubicBezTo>
                  <a:pt x="2549778" y="48035"/>
                  <a:pt x="2471556" y="73369"/>
                  <a:pt x="2534194" y="52488"/>
                </a:cubicBezTo>
                <a:cubicBezTo>
                  <a:pt x="2545917" y="64211"/>
                  <a:pt x="2570593" y="97848"/>
                  <a:pt x="2595154" y="87322"/>
                </a:cubicBezTo>
                <a:cubicBezTo>
                  <a:pt x="2608495" y="81604"/>
                  <a:pt x="2612571" y="64099"/>
                  <a:pt x="2621280" y="52488"/>
                </a:cubicBezTo>
                <a:cubicBezTo>
                  <a:pt x="2641600" y="55391"/>
                  <a:pt x="2663881" y="52017"/>
                  <a:pt x="2682240" y="61197"/>
                </a:cubicBezTo>
                <a:cubicBezTo>
                  <a:pt x="2720011" y="80082"/>
                  <a:pt x="2653949" y="111989"/>
                  <a:pt x="2717074" y="69905"/>
                </a:cubicBezTo>
                <a:cubicBezTo>
                  <a:pt x="2719576" y="66153"/>
                  <a:pt x="2742366" y="28271"/>
                  <a:pt x="2751909" y="26362"/>
                </a:cubicBezTo>
                <a:cubicBezTo>
                  <a:pt x="2760910" y="24562"/>
                  <a:pt x="2769326" y="32168"/>
                  <a:pt x="2778034" y="35071"/>
                </a:cubicBezTo>
                <a:cubicBezTo>
                  <a:pt x="2787339" y="44375"/>
                  <a:pt x="2808396" y="67708"/>
                  <a:pt x="2821577" y="69905"/>
                </a:cubicBezTo>
                <a:cubicBezTo>
                  <a:pt x="2830632" y="71414"/>
                  <a:pt x="2838994" y="64100"/>
                  <a:pt x="2847703" y="61197"/>
                </a:cubicBezTo>
                <a:cubicBezTo>
                  <a:pt x="2856412" y="64100"/>
                  <a:pt x="2866661" y="64171"/>
                  <a:pt x="2873829" y="69905"/>
                </a:cubicBezTo>
                <a:cubicBezTo>
                  <a:pt x="2882002" y="76443"/>
                  <a:pt x="2881528" y="92144"/>
                  <a:pt x="2891246" y="96031"/>
                </a:cubicBezTo>
                <a:cubicBezTo>
                  <a:pt x="2899769" y="99440"/>
                  <a:pt x="2917372" y="87322"/>
                  <a:pt x="2917372" y="8732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19" name="Textfeld 2718"/>
          <p:cNvSpPr txBox="1"/>
          <p:nvPr/>
        </p:nvSpPr>
        <p:spPr>
          <a:xfrm>
            <a:off x="2569206" y="4370268"/>
            <a:ext cx="155628" cy="246221"/>
          </a:xfrm>
          <a:prstGeom prst="rect">
            <a:avLst/>
          </a:prstGeom>
          <a:noFill/>
        </p:spPr>
        <p:txBody>
          <a:bodyPr wrap="square" rtlCol="0">
            <a:spAutoFit/>
          </a:bodyPr>
          <a:lstStyle/>
          <a:p>
            <a:r>
              <a:rPr lang="de-DE" sz="1000" dirty="0"/>
              <a:t>4</a:t>
            </a:r>
            <a:endParaRPr lang="de-AT" sz="1000" dirty="0"/>
          </a:p>
        </p:txBody>
      </p:sp>
      <p:sp>
        <p:nvSpPr>
          <p:cNvPr id="2720" name="Textfeld 2719"/>
          <p:cNvSpPr txBox="1"/>
          <p:nvPr/>
        </p:nvSpPr>
        <p:spPr>
          <a:xfrm>
            <a:off x="5091734" y="4361087"/>
            <a:ext cx="155628" cy="246221"/>
          </a:xfrm>
          <a:prstGeom prst="rect">
            <a:avLst/>
          </a:prstGeom>
          <a:noFill/>
        </p:spPr>
        <p:txBody>
          <a:bodyPr wrap="square" rtlCol="0">
            <a:spAutoFit/>
          </a:bodyPr>
          <a:lstStyle/>
          <a:p>
            <a:r>
              <a:rPr lang="de-DE" sz="1000" dirty="0"/>
              <a:t>6</a:t>
            </a:r>
            <a:endParaRPr lang="de-AT" sz="1000" dirty="0"/>
          </a:p>
        </p:txBody>
      </p:sp>
      <p:sp>
        <p:nvSpPr>
          <p:cNvPr id="2721" name="Textfeld 2720"/>
          <p:cNvSpPr txBox="1"/>
          <p:nvPr/>
        </p:nvSpPr>
        <p:spPr>
          <a:xfrm>
            <a:off x="3901763" y="4362664"/>
            <a:ext cx="155628" cy="246221"/>
          </a:xfrm>
          <a:prstGeom prst="rect">
            <a:avLst/>
          </a:prstGeom>
          <a:noFill/>
        </p:spPr>
        <p:txBody>
          <a:bodyPr wrap="square" rtlCol="0">
            <a:spAutoFit/>
          </a:bodyPr>
          <a:lstStyle/>
          <a:p>
            <a:r>
              <a:rPr lang="de-DE" sz="1000" dirty="0"/>
              <a:t>5</a:t>
            </a:r>
            <a:endParaRPr lang="de-AT" sz="1000" dirty="0"/>
          </a:p>
        </p:txBody>
      </p:sp>
      <p:sp>
        <p:nvSpPr>
          <p:cNvPr id="2722" name="Textfeld 2721"/>
          <p:cNvSpPr txBox="1"/>
          <p:nvPr/>
        </p:nvSpPr>
        <p:spPr>
          <a:xfrm>
            <a:off x="2106499" y="3639810"/>
            <a:ext cx="2162452" cy="338554"/>
          </a:xfrm>
          <a:prstGeom prst="rect">
            <a:avLst/>
          </a:prstGeom>
          <a:noFill/>
        </p:spPr>
        <p:txBody>
          <a:bodyPr wrap="square" rtlCol="0">
            <a:spAutoFit/>
          </a:bodyPr>
          <a:lstStyle/>
          <a:p>
            <a:r>
              <a:rPr lang="de-DE" sz="1600" b="1" dirty="0"/>
              <a:t>EXAMPLE  B: PDs+F</a:t>
            </a:r>
            <a:endParaRPr lang="de-AT" sz="1600" b="1" dirty="0"/>
          </a:p>
        </p:txBody>
      </p:sp>
      <p:grpSp>
        <p:nvGrpSpPr>
          <p:cNvPr id="2723" name="Gruppieren 2722"/>
          <p:cNvGrpSpPr/>
          <p:nvPr/>
        </p:nvGrpSpPr>
        <p:grpSpPr>
          <a:xfrm>
            <a:off x="2724835" y="4624123"/>
            <a:ext cx="332816" cy="517935"/>
            <a:chOff x="1701738" y="1894520"/>
            <a:chExt cx="253215" cy="685645"/>
          </a:xfrm>
        </p:grpSpPr>
        <p:cxnSp>
          <p:nvCxnSpPr>
            <p:cNvPr id="2724" name="Gerader Verbinder 2723"/>
            <p:cNvCxnSpPr>
              <a:endCxn id="2727"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5" name="Gerader Verbinder 2724"/>
            <p:cNvCxnSpPr>
              <a:endCxn id="2727" idx="10"/>
            </p:cNvCxnSpPr>
            <p:nvPr/>
          </p:nvCxnSpPr>
          <p:spPr>
            <a:xfrm flipH="1" flipV="1">
              <a:off x="1895567" y="2188597"/>
              <a:ext cx="18225" cy="3915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6" name="Gerader Verbinder 2725"/>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27" name="Freihandform 2726"/>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28" name="Gruppieren 2727"/>
          <p:cNvGrpSpPr/>
          <p:nvPr/>
        </p:nvGrpSpPr>
        <p:grpSpPr>
          <a:xfrm flipV="1">
            <a:off x="2746034" y="4026289"/>
            <a:ext cx="343970" cy="561057"/>
            <a:chOff x="1702291" y="1894521"/>
            <a:chExt cx="276430" cy="685643"/>
          </a:xfrm>
        </p:grpSpPr>
        <p:cxnSp>
          <p:nvCxnSpPr>
            <p:cNvPr id="2729" name="Gerader Verbinder 2728"/>
            <p:cNvCxnSpPr>
              <a:endCxn id="2732"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0" name="Gerader Verbinder 2729"/>
            <p:cNvCxnSpPr>
              <a:endCxn id="2732"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1" name="Gerader Verbinder 2730"/>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32" name="Freihandform 2731"/>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33" name="Gruppieren 2732"/>
          <p:cNvGrpSpPr/>
          <p:nvPr/>
        </p:nvGrpSpPr>
        <p:grpSpPr>
          <a:xfrm>
            <a:off x="2724834" y="5437849"/>
            <a:ext cx="311774" cy="375661"/>
            <a:chOff x="1701738" y="1716118"/>
            <a:chExt cx="253215" cy="864048"/>
          </a:xfrm>
        </p:grpSpPr>
        <p:cxnSp>
          <p:nvCxnSpPr>
            <p:cNvPr id="2734" name="Gerader Verbinder 2733"/>
            <p:cNvCxnSpPr>
              <a:endCxn id="2737"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5" name="Gerader Verbinder 2734"/>
            <p:cNvCxnSpPr>
              <a:endCxn id="2737"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6" name="Gerader Verbinder 2735"/>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37" name="Freihandform 2736"/>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38" name="Gruppieren 2737"/>
          <p:cNvGrpSpPr/>
          <p:nvPr/>
        </p:nvGrpSpPr>
        <p:grpSpPr>
          <a:xfrm>
            <a:off x="2724835" y="6257089"/>
            <a:ext cx="332816" cy="104740"/>
            <a:chOff x="1701738" y="1894521"/>
            <a:chExt cx="253215" cy="685643"/>
          </a:xfrm>
        </p:grpSpPr>
        <p:cxnSp>
          <p:nvCxnSpPr>
            <p:cNvPr id="2739" name="Gerader Verbinder 2738"/>
            <p:cNvCxnSpPr>
              <a:endCxn id="2742"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0" name="Gerader Verbinder 2739"/>
            <p:cNvCxnSpPr>
              <a:endCxn id="2742"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1" name="Gerader Verbinder 2740"/>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42" name="Freihandform 2741"/>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43" name="Gruppieren 2742"/>
          <p:cNvGrpSpPr/>
          <p:nvPr/>
        </p:nvGrpSpPr>
        <p:grpSpPr>
          <a:xfrm>
            <a:off x="4026808" y="4624124"/>
            <a:ext cx="332816" cy="517935"/>
            <a:chOff x="1701738" y="1894520"/>
            <a:chExt cx="253215" cy="685645"/>
          </a:xfrm>
        </p:grpSpPr>
        <p:cxnSp>
          <p:nvCxnSpPr>
            <p:cNvPr id="2744" name="Gerader Verbinder 2743"/>
            <p:cNvCxnSpPr>
              <a:endCxn id="2747"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5" name="Gerader Verbinder 2744"/>
            <p:cNvCxnSpPr>
              <a:endCxn id="2747" idx="10"/>
            </p:cNvCxnSpPr>
            <p:nvPr/>
          </p:nvCxnSpPr>
          <p:spPr>
            <a:xfrm flipH="1" flipV="1">
              <a:off x="1895567" y="2188597"/>
              <a:ext cx="18225" cy="3915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6" name="Gerader Verbinder 2745"/>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47" name="Freihandform 2746"/>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48" name="Gruppieren 2747"/>
          <p:cNvGrpSpPr/>
          <p:nvPr/>
        </p:nvGrpSpPr>
        <p:grpSpPr>
          <a:xfrm flipV="1">
            <a:off x="4048007" y="4026289"/>
            <a:ext cx="354570" cy="561057"/>
            <a:chOff x="1702291" y="1894521"/>
            <a:chExt cx="276430" cy="685643"/>
          </a:xfrm>
        </p:grpSpPr>
        <p:cxnSp>
          <p:nvCxnSpPr>
            <p:cNvPr id="2749" name="Gerader Verbinder 2748"/>
            <p:cNvCxnSpPr>
              <a:endCxn id="2752"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0" name="Gerader Verbinder 2749"/>
            <p:cNvCxnSpPr>
              <a:endCxn id="2752"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1" name="Gerader Verbinder 2750"/>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52" name="Freihandform 2751"/>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53" name="Gruppieren 2752"/>
          <p:cNvGrpSpPr/>
          <p:nvPr/>
        </p:nvGrpSpPr>
        <p:grpSpPr>
          <a:xfrm>
            <a:off x="4026807" y="5437850"/>
            <a:ext cx="311774" cy="375661"/>
            <a:chOff x="1701738" y="1716118"/>
            <a:chExt cx="253215" cy="864048"/>
          </a:xfrm>
        </p:grpSpPr>
        <p:cxnSp>
          <p:nvCxnSpPr>
            <p:cNvPr id="2754" name="Gerader Verbinder 2753"/>
            <p:cNvCxnSpPr>
              <a:endCxn id="2757"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5" name="Gerader Verbinder 2754"/>
            <p:cNvCxnSpPr>
              <a:endCxn id="2757"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6" name="Gerader Verbinder 2755"/>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57" name="Freihandform 2756"/>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58" name="Gruppieren 2757"/>
          <p:cNvGrpSpPr/>
          <p:nvPr/>
        </p:nvGrpSpPr>
        <p:grpSpPr>
          <a:xfrm>
            <a:off x="4082082" y="6257090"/>
            <a:ext cx="276067" cy="104740"/>
            <a:chOff x="1743792" y="1894521"/>
            <a:chExt cx="210039" cy="685643"/>
          </a:xfrm>
        </p:grpSpPr>
        <p:cxnSp>
          <p:nvCxnSpPr>
            <p:cNvPr id="2759" name="Gerader Verbinder 2758"/>
            <p:cNvCxnSpPr>
              <a:endCxn id="2761"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0" name="Gerader Verbinder 2759"/>
            <p:cNvCxnSpPr/>
            <p:nvPr/>
          </p:nvCxnSpPr>
          <p:spPr>
            <a:xfrm flipV="1">
              <a:off x="1913786" y="2237336"/>
              <a:ext cx="40045" cy="3428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61" name="Freihandform 2760"/>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62" name="Gruppieren 2761"/>
          <p:cNvGrpSpPr/>
          <p:nvPr/>
        </p:nvGrpSpPr>
        <p:grpSpPr>
          <a:xfrm>
            <a:off x="5267390" y="4624124"/>
            <a:ext cx="332816" cy="517935"/>
            <a:chOff x="1701738" y="1894520"/>
            <a:chExt cx="253215" cy="685645"/>
          </a:xfrm>
        </p:grpSpPr>
        <p:cxnSp>
          <p:nvCxnSpPr>
            <p:cNvPr id="2763" name="Gerader Verbinder 2762"/>
            <p:cNvCxnSpPr>
              <a:endCxn id="2766"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4" name="Gerader Verbinder 2763"/>
            <p:cNvCxnSpPr>
              <a:endCxn id="2766" idx="10"/>
            </p:cNvCxnSpPr>
            <p:nvPr/>
          </p:nvCxnSpPr>
          <p:spPr>
            <a:xfrm flipH="1" flipV="1">
              <a:off x="1895567" y="2188597"/>
              <a:ext cx="18225" cy="3915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5" name="Gerader Verbinder 2764"/>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66" name="Freihandform 2765"/>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67" name="Gruppieren 2766"/>
          <p:cNvGrpSpPr/>
          <p:nvPr/>
        </p:nvGrpSpPr>
        <p:grpSpPr>
          <a:xfrm flipV="1">
            <a:off x="5288589" y="4026290"/>
            <a:ext cx="343970" cy="561057"/>
            <a:chOff x="1702291" y="1894521"/>
            <a:chExt cx="276430" cy="685643"/>
          </a:xfrm>
        </p:grpSpPr>
        <p:cxnSp>
          <p:nvCxnSpPr>
            <p:cNvPr id="2768" name="Gerader Verbinder 2767"/>
            <p:cNvCxnSpPr>
              <a:endCxn id="2771"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9" name="Gerader Verbinder 2768"/>
            <p:cNvCxnSpPr>
              <a:endCxn id="2771"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0" name="Gerader Verbinder 2769"/>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71" name="Freihandform 2770"/>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72" name="Gruppieren 2771"/>
          <p:cNvGrpSpPr/>
          <p:nvPr/>
        </p:nvGrpSpPr>
        <p:grpSpPr>
          <a:xfrm>
            <a:off x="5267389" y="5437850"/>
            <a:ext cx="311774" cy="375661"/>
            <a:chOff x="1701738" y="1716118"/>
            <a:chExt cx="253215" cy="864048"/>
          </a:xfrm>
        </p:grpSpPr>
        <p:cxnSp>
          <p:nvCxnSpPr>
            <p:cNvPr id="2773" name="Gerader Verbinder 2772"/>
            <p:cNvCxnSpPr>
              <a:endCxn id="2776"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4" name="Gerader Verbinder 2773"/>
            <p:cNvCxnSpPr>
              <a:endCxn id="2776"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5" name="Gerader Verbinder 2774"/>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76" name="Freihandform 2775"/>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77" name="Gruppieren 2776"/>
          <p:cNvGrpSpPr/>
          <p:nvPr/>
        </p:nvGrpSpPr>
        <p:grpSpPr>
          <a:xfrm>
            <a:off x="5322665" y="6257090"/>
            <a:ext cx="283609" cy="104740"/>
            <a:chOff x="1743792" y="1894521"/>
            <a:chExt cx="215777" cy="685643"/>
          </a:xfrm>
        </p:grpSpPr>
        <p:cxnSp>
          <p:nvCxnSpPr>
            <p:cNvPr id="2778" name="Gerader Verbinder 2777"/>
            <p:cNvCxnSpPr>
              <a:endCxn id="278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9" name="Gerader Verbinder 2778"/>
            <p:cNvCxnSpPr/>
            <p:nvPr/>
          </p:nvCxnSpPr>
          <p:spPr>
            <a:xfrm flipV="1">
              <a:off x="1913786" y="2237336"/>
              <a:ext cx="45783" cy="3428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80" name="Freihandform 277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81" name="Gruppieren 2780"/>
          <p:cNvGrpSpPr/>
          <p:nvPr/>
        </p:nvGrpSpPr>
        <p:grpSpPr>
          <a:xfrm>
            <a:off x="9465214" y="4639617"/>
            <a:ext cx="332816" cy="517935"/>
            <a:chOff x="1701738" y="1894520"/>
            <a:chExt cx="253215" cy="685645"/>
          </a:xfrm>
        </p:grpSpPr>
        <p:cxnSp>
          <p:nvCxnSpPr>
            <p:cNvPr id="2782" name="Gerader Verbinder 2781"/>
            <p:cNvCxnSpPr>
              <a:endCxn id="2785"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3" name="Gerader Verbinder 2782"/>
            <p:cNvCxnSpPr>
              <a:endCxn id="2785" idx="10"/>
            </p:cNvCxnSpPr>
            <p:nvPr/>
          </p:nvCxnSpPr>
          <p:spPr>
            <a:xfrm flipH="1" flipV="1">
              <a:off x="1895567" y="2188597"/>
              <a:ext cx="18225" cy="3915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4" name="Gerader Verbinder 278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85" name="Freihandform 2784"/>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86" name="Gruppieren 2785"/>
          <p:cNvGrpSpPr/>
          <p:nvPr/>
        </p:nvGrpSpPr>
        <p:grpSpPr>
          <a:xfrm flipV="1">
            <a:off x="9486413" y="4041783"/>
            <a:ext cx="343970" cy="561057"/>
            <a:chOff x="1702291" y="1894521"/>
            <a:chExt cx="276430" cy="685643"/>
          </a:xfrm>
        </p:grpSpPr>
        <p:cxnSp>
          <p:nvCxnSpPr>
            <p:cNvPr id="2787" name="Gerader Verbinder 2786"/>
            <p:cNvCxnSpPr>
              <a:endCxn id="2790"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8" name="Gerader Verbinder 2787"/>
            <p:cNvCxnSpPr>
              <a:endCxn id="2790"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9" name="Gerader Verbinder 2788"/>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90" name="Freihandform 2789"/>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91" name="Gruppieren 2790"/>
          <p:cNvGrpSpPr/>
          <p:nvPr/>
        </p:nvGrpSpPr>
        <p:grpSpPr>
          <a:xfrm>
            <a:off x="9465213" y="5453343"/>
            <a:ext cx="311774" cy="375661"/>
            <a:chOff x="1701738" y="1716118"/>
            <a:chExt cx="253215" cy="864048"/>
          </a:xfrm>
        </p:grpSpPr>
        <p:cxnSp>
          <p:nvCxnSpPr>
            <p:cNvPr id="2792" name="Gerader Verbinder 2791"/>
            <p:cNvCxnSpPr>
              <a:endCxn id="2795"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3" name="Gerader Verbinder 2792"/>
            <p:cNvCxnSpPr>
              <a:endCxn id="2795"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4" name="Gerader Verbinder 279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95" name="Freihandform 2794"/>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96" name="Gruppieren 2795"/>
          <p:cNvGrpSpPr/>
          <p:nvPr/>
        </p:nvGrpSpPr>
        <p:grpSpPr>
          <a:xfrm>
            <a:off x="9520489" y="6272583"/>
            <a:ext cx="277542" cy="104740"/>
            <a:chOff x="1743792" y="1894521"/>
            <a:chExt cx="211161" cy="685643"/>
          </a:xfrm>
        </p:grpSpPr>
        <p:cxnSp>
          <p:nvCxnSpPr>
            <p:cNvPr id="2797" name="Gerader Verbinder 2796"/>
            <p:cNvCxnSpPr>
              <a:endCxn id="2799"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8" name="Gerader Verbinder 2797"/>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99" name="Freihandform 2798"/>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008" name="Ellipse 2514">
            <a:extLst>
              <a:ext uri="{FF2B5EF4-FFF2-40B4-BE49-F238E27FC236}">
                <a16:creationId xmlns:a16="http://schemas.microsoft.com/office/drawing/2014/main" id="{A1AE034E-EF82-495A-A679-9E401883ED91}"/>
              </a:ext>
            </a:extLst>
          </p:cNvPr>
          <p:cNvSpPr/>
          <p:nvPr/>
        </p:nvSpPr>
        <p:spPr>
          <a:xfrm>
            <a:off x="1812842" y="6426924"/>
            <a:ext cx="417078" cy="35718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9" name="Textfeld 5">
            <a:extLst>
              <a:ext uri="{FF2B5EF4-FFF2-40B4-BE49-F238E27FC236}">
                <a16:creationId xmlns:a16="http://schemas.microsoft.com/office/drawing/2014/main" id="{2E79C729-9EBF-4A1B-9193-8790DFF831BD}"/>
              </a:ext>
            </a:extLst>
          </p:cNvPr>
          <p:cNvSpPr txBox="1"/>
          <p:nvPr/>
        </p:nvSpPr>
        <p:spPr>
          <a:xfrm>
            <a:off x="2265479" y="6457986"/>
            <a:ext cx="4249427" cy="307777"/>
          </a:xfrm>
          <a:prstGeom prst="rect">
            <a:avLst/>
          </a:prstGeom>
          <a:noFill/>
          <a:ln>
            <a:solidFill>
              <a:schemeClr val="tx1"/>
            </a:solidFill>
          </a:ln>
        </p:spPr>
        <p:txBody>
          <a:bodyPr wrap="square" rtlCol="0">
            <a:spAutoFit/>
          </a:bodyPr>
          <a:lstStyle/>
          <a:p>
            <a:r>
              <a:rPr lang="de-DE" sz="1400" dirty="0"/>
              <a:t>NOTE: </a:t>
            </a:r>
            <a:r>
              <a:rPr lang="en-US" sz="1400" dirty="0"/>
              <a:t>fast activity cycling with the periodic discharge</a:t>
            </a:r>
            <a:endParaRPr lang="de-AT" sz="1100" dirty="0"/>
          </a:p>
        </p:txBody>
      </p:sp>
      <p:sp>
        <p:nvSpPr>
          <p:cNvPr id="1010" name="Titel 4">
            <a:extLst>
              <a:ext uri="{FF2B5EF4-FFF2-40B4-BE49-F238E27FC236}">
                <a16:creationId xmlns:a16="http://schemas.microsoft.com/office/drawing/2014/main" id="{1FE50E65-CC5D-4D5F-8334-033306DCCCDE}"/>
              </a:ext>
            </a:extLst>
          </p:cNvPr>
          <p:cNvSpPr txBox="1">
            <a:spLocks/>
          </p:cNvSpPr>
          <p:nvPr/>
        </p:nvSpPr>
        <p:spPr>
          <a:xfrm>
            <a:off x="653931" y="7765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PERIODIC DISCHARGES PLUS FAST (</a:t>
            </a:r>
            <a:r>
              <a:rPr lang="en-GB" sz="3200" dirty="0" err="1"/>
              <a:t>PDs+F</a:t>
            </a:r>
            <a:r>
              <a:rPr lang="en-GB" sz="3200" dirty="0"/>
              <a:t>)</a:t>
            </a:r>
          </a:p>
        </p:txBody>
      </p:sp>
      <p:sp>
        <p:nvSpPr>
          <p:cNvPr id="2" name="TextBox 1">
            <a:extLst>
              <a:ext uri="{FF2B5EF4-FFF2-40B4-BE49-F238E27FC236}">
                <a16:creationId xmlns:a16="http://schemas.microsoft.com/office/drawing/2014/main" id="{727897F2-4706-4AA3-9F2E-1E09DD46441D}"/>
              </a:ext>
            </a:extLst>
          </p:cNvPr>
          <p:cNvSpPr txBox="1"/>
          <p:nvPr/>
        </p:nvSpPr>
        <p:spPr>
          <a:xfrm>
            <a:off x="11124329" y="5995479"/>
            <a:ext cx="1598894" cy="523220"/>
          </a:xfrm>
          <a:prstGeom prst="rect">
            <a:avLst/>
          </a:prstGeom>
          <a:noFill/>
        </p:spPr>
        <p:txBody>
          <a:bodyPr wrap="square" rtlCol="0">
            <a:spAutoFit/>
          </a:bodyPr>
          <a:lstStyle/>
          <a:p>
            <a:r>
              <a:rPr lang="en-US" sz="2800" b="1" dirty="0"/>
              <a:t>OR …</a:t>
            </a:r>
            <a:endParaRPr lang="en-AU" b="1" dirty="0"/>
          </a:p>
        </p:txBody>
      </p:sp>
    </p:spTree>
    <p:extLst>
      <p:ext uri="{BB962C8B-B14F-4D97-AF65-F5344CB8AC3E}">
        <p14:creationId xmlns:p14="http://schemas.microsoft.com/office/powerpoint/2010/main" val="132073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597845" y="585511"/>
            <a:ext cx="9070155" cy="338554"/>
          </a:xfrm>
          <a:prstGeom prst="rect">
            <a:avLst/>
          </a:prstGeom>
          <a:noFill/>
          <a:ln>
            <a:solidFill>
              <a:schemeClr val="tx1"/>
            </a:solidFill>
          </a:ln>
        </p:spPr>
        <p:txBody>
          <a:bodyPr wrap="square" rtlCol="0">
            <a:spAutoFit/>
          </a:bodyPr>
          <a:lstStyle/>
          <a:p>
            <a:r>
              <a:rPr lang="en-US" sz="1600" dirty="0"/>
              <a:t>code as +F if the fast activity is part of the RDA or PD pattern and not simply part of the background activity</a:t>
            </a:r>
            <a:endParaRPr lang="de-AT" sz="1600" dirty="0"/>
          </a:p>
        </p:txBody>
      </p:sp>
      <p:sp>
        <p:nvSpPr>
          <p:cNvPr id="1331" name="Textfeld 1330"/>
          <p:cNvSpPr txBox="1"/>
          <p:nvPr/>
        </p:nvSpPr>
        <p:spPr>
          <a:xfrm rot="16200000">
            <a:off x="592766" y="5277147"/>
            <a:ext cx="2455391" cy="369332"/>
          </a:xfrm>
          <a:prstGeom prst="rect">
            <a:avLst/>
          </a:prstGeom>
          <a:noFill/>
          <a:ln>
            <a:solidFill>
              <a:schemeClr val="tx1"/>
            </a:solidFill>
          </a:ln>
        </p:spPr>
        <p:txBody>
          <a:bodyPr wrap="square" rtlCol="0">
            <a:spAutoFit/>
          </a:bodyPr>
          <a:lstStyle/>
          <a:p>
            <a:pPr algn="ctr"/>
            <a:r>
              <a:rPr lang="de-DE" dirty="0"/>
              <a:t>Longitudinal bipolar </a:t>
            </a:r>
            <a:endParaRPr lang="de-AT" dirty="0"/>
          </a:p>
        </p:txBody>
      </p:sp>
      <p:sp>
        <p:nvSpPr>
          <p:cNvPr id="1615" name="Textfeld 1614"/>
          <p:cNvSpPr txBox="1"/>
          <p:nvPr/>
        </p:nvSpPr>
        <p:spPr>
          <a:xfrm>
            <a:off x="2119830" y="889377"/>
            <a:ext cx="2162452" cy="338554"/>
          </a:xfrm>
          <a:prstGeom prst="rect">
            <a:avLst/>
          </a:prstGeom>
          <a:noFill/>
        </p:spPr>
        <p:txBody>
          <a:bodyPr wrap="square" rtlCol="0">
            <a:spAutoFit/>
          </a:bodyPr>
          <a:lstStyle/>
          <a:p>
            <a:r>
              <a:rPr lang="de-DE" sz="1600" b="1" dirty="0"/>
              <a:t>EXAMPLE  C: PDs+F</a:t>
            </a:r>
            <a:endParaRPr lang="de-AT" sz="1600" b="1" dirty="0"/>
          </a:p>
        </p:txBody>
      </p:sp>
      <p:sp>
        <p:nvSpPr>
          <p:cNvPr id="1541" name="Textfeld 1540"/>
          <p:cNvSpPr txBox="1"/>
          <p:nvPr/>
        </p:nvSpPr>
        <p:spPr>
          <a:xfrm>
            <a:off x="2119830" y="3732153"/>
            <a:ext cx="8149870" cy="584775"/>
          </a:xfrm>
          <a:prstGeom prst="rect">
            <a:avLst/>
          </a:prstGeom>
          <a:noFill/>
        </p:spPr>
        <p:txBody>
          <a:bodyPr wrap="square" rtlCol="0">
            <a:spAutoFit/>
          </a:bodyPr>
          <a:lstStyle/>
          <a:p>
            <a:r>
              <a:rPr lang="de-DE" sz="1600" b="1" dirty="0"/>
              <a:t>EXAMPLE D: PDs </a:t>
            </a:r>
            <a:r>
              <a:rPr lang="de-DE" sz="1600" b="1" i="1" dirty="0">
                <a:solidFill>
                  <a:srgbClr val="FF0000"/>
                </a:solidFill>
              </a:rPr>
              <a:t>(</a:t>
            </a:r>
            <a:r>
              <a:rPr lang="de-DE" sz="1600" b="1" i="1" u="sng" dirty="0">
                <a:solidFill>
                  <a:srgbClr val="FF0000"/>
                </a:solidFill>
              </a:rPr>
              <a:t>NOT</a:t>
            </a:r>
            <a:r>
              <a:rPr lang="de-DE" sz="1600" b="1" dirty="0">
                <a:solidFill>
                  <a:srgbClr val="FF0000"/>
                </a:solidFill>
              </a:rPr>
              <a:t> +F, as fast activity is part of the background and present even when the pattern is not)</a:t>
            </a:r>
            <a:endParaRPr lang="de-AT" sz="1600" dirty="0">
              <a:solidFill>
                <a:srgbClr val="FF0000"/>
              </a:solidFill>
            </a:endParaRPr>
          </a:p>
        </p:txBody>
      </p:sp>
      <p:cxnSp>
        <p:nvCxnSpPr>
          <p:cNvPr id="2698" name="Gerader Verbinder 2697"/>
          <p:cNvCxnSpPr/>
          <p:nvPr/>
        </p:nvCxnSpPr>
        <p:spPr>
          <a:xfrm>
            <a:off x="5880212" y="4908932"/>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713" name="Gruppieren 2712"/>
          <p:cNvGrpSpPr/>
          <p:nvPr/>
        </p:nvGrpSpPr>
        <p:grpSpPr>
          <a:xfrm>
            <a:off x="5886459" y="4406109"/>
            <a:ext cx="124722" cy="224489"/>
            <a:chOff x="2067612" y="1232452"/>
            <a:chExt cx="124722" cy="224489"/>
          </a:xfrm>
        </p:grpSpPr>
        <p:cxnSp>
          <p:nvCxnSpPr>
            <p:cNvPr id="2714" name="Gerader Verbinder 271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5" name="Gerader Verbinder 271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6" name="Gerader Verbinder 271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7" name="Gerader Verbinder 271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8" name="Gerader Verbinder 271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9" name="Gerader Verbinder 271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20" name="Gruppieren 2719"/>
          <p:cNvGrpSpPr/>
          <p:nvPr/>
        </p:nvGrpSpPr>
        <p:grpSpPr>
          <a:xfrm>
            <a:off x="6020163" y="4432934"/>
            <a:ext cx="136529" cy="140791"/>
            <a:chOff x="2067612" y="1232452"/>
            <a:chExt cx="124722" cy="224489"/>
          </a:xfrm>
        </p:grpSpPr>
        <p:cxnSp>
          <p:nvCxnSpPr>
            <p:cNvPr id="2721" name="Gerader Verbinder 272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2" name="Gerader Verbinder 272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3" name="Gerader Verbinder 272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4" name="Gerader Verbinder 272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5" name="Gerader Verbinder 272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6" name="Gerader Verbinder 272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69" name="Gruppieren 2768"/>
          <p:cNvGrpSpPr/>
          <p:nvPr/>
        </p:nvGrpSpPr>
        <p:grpSpPr>
          <a:xfrm>
            <a:off x="5626712" y="5377327"/>
            <a:ext cx="124722" cy="224489"/>
            <a:chOff x="2067612" y="1232452"/>
            <a:chExt cx="124722" cy="224489"/>
          </a:xfrm>
        </p:grpSpPr>
        <p:cxnSp>
          <p:nvCxnSpPr>
            <p:cNvPr id="2770" name="Gerader Verbinder 276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1" name="Gerader Verbinder 277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2" name="Gerader Verbinder 277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3" name="Gerader Verbinder 277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4" name="Gerader Verbinder 277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5" name="Gerader Verbinder 277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6" name="Gruppieren 2775"/>
          <p:cNvGrpSpPr/>
          <p:nvPr/>
        </p:nvGrpSpPr>
        <p:grpSpPr>
          <a:xfrm>
            <a:off x="5727220" y="5397681"/>
            <a:ext cx="124551" cy="152236"/>
            <a:chOff x="2067612" y="1232452"/>
            <a:chExt cx="124722" cy="224489"/>
          </a:xfrm>
        </p:grpSpPr>
        <p:cxnSp>
          <p:nvCxnSpPr>
            <p:cNvPr id="2777" name="Gerader Verbinder 277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8" name="Gerader Verbinder 277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9" name="Gerader Verbinder 277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0" name="Gerader Verbinder 277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1" name="Gerader Verbinder 278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2" name="Gerader Verbinder 278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83" name="Gruppieren 2782"/>
          <p:cNvGrpSpPr/>
          <p:nvPr/>
        </p:nvGrpSpPr>
        <p:grpSpPr>
          <a:xfrm>
            <a:off x="5865143" y="5371704"/>
            <a:ext cx="124722" cy="224489"/>
            <a:chOff x="2067612" y="1232452"/>
            <a:chExt cx="124722" cy="224489"/>
          </a:xfrm>
        </p:grpSpPr>
        <p:cxnSp>
          <p:nvCxnSpPr>
            <p:cNvPr id="2784" name="Gerader Verbinder 278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5" name="Gerader Verbinder 278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6" name="Gerader Verbinder 278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7" name="Gerader Verbinder 278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8" name="Gerader Verbinder 278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9" name="Gerader Verbinder 278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90" name="Gruppieren 2789"/>
          <p:cNvGrpSpPr/>
          <p:nvPr/>
        </p:nvGrpSpPr>
        <p:grpSpPr>
          <a:xfrm>
            <a:off x="5998847" y="5398529"/>
            <a:ext cx="136529" cy="140791"/>
            <a:chOff x="2067612" y="1232452"/>
            <a:chExt cx="124722" cy="224489"/>
          </a:xfrm>
        </p:grpSpPr>
        <p:cxnSp>
          <p:nvCxnSpPr>
            <p:cNvPr id="2791" name="Gerader Verbinder 279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2" name="Gerader Verbinder 279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3" name="Gerader Verbinder 279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4" name="Gerader Verbinder 279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5" name="Gerader Verbinder 279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6" name="Gerader Verbinder 279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25" name="Gruppieren 2824"/>
          <p:cNvGrpSpPr/>
          <p:nvPr/>
        </p:nvGrpSpPr>
        <p:grpSpPr>
          <a:xfrm>
            <a:off x="5570535" y="6011005"/>
            <a:ext cx="115821" cy="116195"/>
            <a:chOff x="2067612" y="1232452"/>
            <a:chExt cx="124722" cy="224489"/>
          </a:xfrm>
        </p:grpSpPr>
        <p:cxnSp>
          <p:nvCxnSpPr>
            <p:cNvPr id="2826" name="Gerader Verbinder 282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7" name="Gerader Verbinder 282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8" name="Gerader Verbinder 282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9" name="Gerader Verbinder 282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0" name="Gerader Verbinder 282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1" name="Gerader Verbinder 283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32" name="Gruppieren 2831"/>
          <p:cNvGrpSpPr/>
          <p:nvPr/>
        </p:nvGrpSpPr>
        <p:grpSpPr>
          <a:xfrm>
            <a:off x="5717762" y="6011336"/>
            <a:ext cx="144809" cy="95838"/>
            <a:chOff x="2067612" y="1232452"/>
            <a:chExt cx="124722" cy="224489"/>
          </a:xfrm>
        </p:grpSpPr>
        <p:cxnSp>
          <p:nvCxnSpPr>
            <p:cNvPr id="2833" name="Gerader Verbinder 28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4" name="Gerader Verbinder 28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5" name="Gerader Verbinder 283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6" name="Gerader Verbinder 283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7" name="Gerader Verbinder 283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8" name="Gerader Verbinder 283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39" name="Gruppieren 2838"/>
          <p:cNvGrpSpPr/>
          <p:nvPr/>
        </p:nvGrpSpPr>
        <p:grpSpPr>
          <a:xfrm>
            <a:off x="5855685" y="5985359"/>
            <a:ext cx="119736" cy="130930"/>
            <a:chOff x="2067612" y="1232452"/>
            <a:chExt cx="124722" cy="224489"/>
          </a:xfrm>
        </p:grpSpPr>
        <p:cxnSp>
          <p:nvCxnSpPr>
            <p:cNvPr id="2840" name="Gerader Verbinder 28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1" name="Gerader Verbinder 28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2" name="Gerader Verbinder 28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3" name="Gerader Verbinder 28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4" name="Gerader Verbinder 284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5" name="Gerader Verbinder 284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46" name="Gruppieren 2845"/>
          <p:cNvGrpSpPr/>
          <p:nvPr/>
        </p:nvGrpSpPr>
        <p:grpSpPr>
          <a:xfrm>
            <a:off x="5989389" y="6012184"/>
            <a:ext cx="130806" cy="65978"/>
            <a:chOff x="2067612" y="1232452"/>
            <a:chExt cx="124722" cy="224489"/>
          </a:xfrm>
        </p:grpSpPr>
        <p:cxnSp>
          <p:nvCxnSpPr>
            <p:cNvPr id="2847" name="Gerader Verbinder 284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8" name="Gerader Verbinder 284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9" name="Gerader Verbinder 284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0" name="Gerader Verbinder 284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1" name="Gerader Verbinder 285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2" name="Gerader Verbinder 285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53" name="Gruppieren 2852"/>
          <p:cNvGrpSpPr/>
          <p:nvPr/>
        </p:nvGrpSpPr>
        <p:grpSpPr>
          <a:xfrm>
            <a:off x="5612146" y="6538467"/>
            <a:ext cx="322355" cy="45719"/>
            <a:chOff x="2067612" y="1232452"/>
            <a:chExt cx="124722" cy="224489"/>
          </a:xfrm>
        </p:grpSpPr>
        <p:cxnSp>
          <p:nvCxnSpPr>
            <p:cNvPr id="2854" name="Gerader Verbinder 285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5" name="Gerader Verbinder 285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6" name="Gerader Verbinder 285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7" name="Gerader Verbinder 285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8" name="Gerader Verbinder 285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9" name="Gerader Verbinder 285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60" name="Gruppieren 2859"/>
          <p:cNvGrpSpPr/>
          <p:nvPr/>
        </p:nvGrpSpPr>
        <p:grpSpPr>
          <a:xfrm flipV="1">
            <a:off x="5908836" y="6573357"/>
            <a:ext cx="222862" cy="45719"/>
            <a:chOff x="2067612" y="1232452"/>
            <a:chExt cx="124722" cy="224489"/>
          </a:xfrm>
        </p:grpSpPr>
        <p:cxnSp>
          <p:nvCxnSpPr>
            <p:cNvPr id="2861" name="Gerader Verbinder 286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2" name="Gerader Verbinder 286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3" name="Gerader Verbinder 286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4" name="Gerader Verbinder 286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5" name="Gerader Verbinder 286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6" name="Gerader Verbinder 286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81" name="Gerader Verbinder 2880"/>
          <p:cNvCxnSpPr/>
          <p:nvPr/>
        </p:nvCxnSpPr>
        <p:spPr>
          <a:xfrm>
            <a:off x="9051196" y="481475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26" name="Gerader Verbinder 2925"/>
          <p:cNvCxnSpPr/>
          <p:nvPr/>
        </p:nvCxnSpPr>
        <p:spPr>
          <a:xfrm>
            <a:off x="10082293" y="48118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927" name="Gruppieren 2926"/>
          <p:cNvGrpSpPr/>
          <p:nvPr/>
        </p:nvGrpSpPr>
        <p:grpSpPr>
          <a:xfrm>
            <a:off x="9766950" y="4434575"/>
            <a:ext cx="170961" cy="224489"/>
            <a:chOff x="2067612" y="1232452"/>
            <a:chExt cx="124722" cy="224489"/>
          </a:xfrm>
        </p:grpSpPr>
        <p:cxnSp>
          <p:nvCxnSpPr>
            <p:cNvPr id="2928" name="Gerader Verbinder 292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9" name="Gerader Verbinder 292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0" name="Gerader Verbinder 292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1" name="Gerader Verbinder 293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2" name="Gerader Verbinder 293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3" name="Gerader Verbinder 293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34" name="Gruppieren 2933"/>
          <p:cNvGrpSpPr/>
          <p:nvPr/>
        </p:nvGrpSpPr>
        <p:grpSpPr>
          <a:xfrm>
            <a:off x="9947064" y="4461604"/>
            <a:ext cx="124551" cy="152236"/>
            <a:chOff x="2067612" y="1232452"/>
            <a:chExt cx="124722" cy="224489"/>
          </a:xfrm>
        </p:grpSpPr>
        <p:cxnSp>
          <p:nvCxnSpPr>
            <p:cNvPr id="2935" name="Gerader Verbinder 293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6" name="Gerader Verbinder 293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7" name="Gerader Verbinder 293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8" name="Gerader Verbinder 293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9" name="Gerader Verbinder 293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0" name="Gerader Verbinder 293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41" name="Gruppieren 2940"/>
          <p:cNvGrpSpPr/>
          <p:nvPr/>
        </p:nvGrpSpPr>
        <p:grpSpPr>
          <a:xfrm>
            <a:off x="10084987" y="4435627"/>
            <a:ext cx="124722" cy="224489"/>
            <a:chOff x="2067612" y="1232452"/>
            <a:chExt cx="124722" cy="224489"/>
          </a:xfrm>
        </p:grpSpPr>
        <p:cxnSp>
          <p:nvCxnSpPr>
            <p:cNvPr id="2942" name="Gerader Verbinder 294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3" name="Gerader Verbinder 294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4" name="Gerader Verbinder 294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5" name="Gerader Verbinder 294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6" name="Gerader Verbinder 294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7" name="Gerader Verbinder 294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48" name="Gruppieren 2947"/>
          <p:cNvGrpSpPr/>
          <p:nvPr/>
        </p:nvGrpSpPr>
        <p:grpSpPr>
          <a:xfrm>
            <a:off x="10216730" y="4426869"/>
            <a:ext cx="136529" cy="140791"/>
            <a:chOff x="2067612" y="1232452"/>
            <a:chExt cx="124722" cy="224489"/>
          </a:xfrm>
        </p:grpSpPr>
        <p:cxnSp>
          <p:nvCxnSpPr>
            <p:cNvPr id="2949" name="Gerader Verbinder 294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0" name="Gerader Verbinder 294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1" name="Gerader Verbinder 295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2" name="Gerader Verbinder 295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3" name="Gerader Verbinder 295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4" name="Gerader Verbinder 295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55" name="Gruppieren 2954"/>
          <p:cNvGrpSpPr/>
          <p:nvPr/>
        </p:nvGrpSpPr>
        <p:grpSpPr>
          <a:xfrm>
            <a:off x="9073040" y="4433727"/>
            <a:ext cx="124551" cy="152236"/>
            <a:chOff x="2067612" y="1232452"/>
            <a:chExt cx="124722" cy="224489"/>
          </a:xfrm>
        </p:grpSpPr>
        <p:cxnSp>
          <p:nvCxnSpPr>
            <p:cNvPr id="2956" name="Gerader Verbinder 295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7" name="Gerader Verbinder 295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8" name="Gerader Verbinder 295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9" name="Gerader Verbinder 295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0" name="Gerader Verbinder 295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1" name="Gerader Verbinder 296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2" name="Gruppieren 2961"/>
          <p:cNvGrpSpPr/>
          <p:nvPr/>
        </p:nvGrpSpPr>
        <p:grpSpPr>
          <a:xfrm>
            <a:off x="9210963" y="4407750"/>
            <a:ext cx="124722" cy="224489"/>
            <a:chOff x="2067612" y="1232452"/>
            <a:chExt cx="124722" cy="224489"/>
          </a:xfrm>
        </p:grpSpPr>
        <p:cxnSp>
          <p:nvCxnSpPr>
            <p:cNvPr id="2963" name="Gerader Verbinder 296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4" name="Gerader Verbinder 296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5" name="Gerader Verbinder 296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6" name="Gerader Verbinder 296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7" name="Gerader Verbinder 296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8" name="Gerader Verbinder 296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9" name="Gruppieren 2968"/>
          <p:cNvGrpSpPr/>
          <p:nvPr/>
        </p:nvGrpSpPr>
        <p:grpSpPr>
          <a:xfrm>
            <a:off x="9344667" y="4434575"/>
            <a:ext cx="136529" cy="140791"/>
            <a:chOff x="2067612" y="1232452"/>
            <a:chExt cx="124722" cy="224489"/>
          </a:xfrm>
        </p:grpSpPr>
        <p:cxnSp>
          <p:nvCxnSpPr>
            <p:cNvPr id="2970" name="Gerader Verbinder 296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1" name="Gerader Verbinder 297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2" name="Gerader Verbinder 297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3" name="Gerader Verbinder 297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4" name="Gerader Verbinder 297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5" name="Gerader Verbinder 297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76" name="Gruppieren 2975"/>
          <p:cNvGrpSpPr/>
          <p:nvPr/>
        </p:nvGrpSpPr>
        <p:grpSpPr>
          <a:xfrm>
            <a:off x="9068976" y="5392993"/>
            <a:ext cx="124551" cy="152236"/>
            <a:chOff x="2067612" y="1232452"/>
            <a:chExt cx="124722" cy="224489"/>
          </a:xfrm>
        </p:grpSpPr>
        <p:cxnSp>
          <p:nvCxnSpPr>
            <p:cNvPr id="2977" name="Gerader Verbinder 297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8" name="Gerader Verbinder 297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9" name="Gerader Verbinder 297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0" name="Gerader Verbinder 297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1" name="Gerader Verbinder 298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2" name="Gerader Verbinder 298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3" name="Gruppieren 2982"/>
          <p:cNvGrpSpPr/>
          <p:nvPr/>
        </p:nvGrpSpPr>
        <p:grpSpPr>
          <a:xfrm>
            <a:off x="9206899" y="5367016"/>
            <a:ext cx="124722" cy="224489"/>
            <a:chOff x="2067612" y="1232452"/>
            <a:chExt cx="124722" cy="224489"/>
          </a:xfrm>
        </p:grpSpPr>
        <p:cxnSp>
          <p:nvCxnSpPr>
            <p:cNvPr id="2984" name="Gerader Verbinder 298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5" name="Gerader Verbinder 298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6" name="Gerader Verbinder 298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7" name="Gerader Verbinder 298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8" name="Gerader Verbinder 298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9" name="Gerader Verbinder 298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90" name="Gruppieren 2989"/>
          <p:cNvGrpSpPr/>
          <p:nvPr/>
        </p:nvGrpSpPr>
        <p:grpSpPr>
          <a:xfrm>
            <a:off x="9340603" y="5393841"/>
            <a:ext cx="136529" cy="140791"/>
            <a:chOff x="2067612" y="1232452"/>
            <a:chExt cx="124722" cy="224489"/>
          </a:xfrm>
        </p:grpSpPr>
        <p:cxnSp>
          <p:nvCxnSpPr>
            <p:cNvPr id="2991" name="Gerader Verbinder 299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2" name="Gerader Verbinder 299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3" name="Gerader Verbinder 299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4" name="Gerader Verbinder 299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5" name="Gerader Verbinder 299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6" name="Gerader Verbinder 299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97" name="Gruppieren 2996"/>
          <p:cNvGrpSpPr/>
          <p:nvPr/>
        </p:nvGrpSpPr>
        <p:grpSpPr>
          <a:xfrm>
            <a:off x="9753600" y="5419656"/>
            <a:ext cx="173536" cy="180601"/>
            <a:chOff x="2067612" y="1232452"/>
            <a:chExt cx="124722" cy="224489"/>
          </a:xfrm>
        </p:grpSpPr>
        <p:cxnSp>
          <p:nvCxnSpPr>
            <p:cNvPr id="2998" name="Gerader Verbinder 299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9" name="Gerader Verbinder 299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0" name="Gerader Verbinder 299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1" name="Gerader Verbinder 300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2" name="Gerader Verbinder 300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3" name="Gerader Verbinder 300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04" name="Gruppieren 3003"/>
          <p:cNvGrpSpPr/>
          <p:nvPr/>
        </p:nvGrpSpPr>
        <p:grpSpPr>
          <a:xfrm>
            <a:off x="9941708" y="5385695"/>
            <a:ext cx="124551" cy="152236"/>
            <a:chOff x="2067612" y="1232452"/>
            <a:chExt cx="124722" cy="224489"/>
          </a:xfrm>
        </p:grpSpPr>
        <p:cxnSp>
          <p:nvCxnSpPr>
            <p:cNvPr id="3005" name="Gerader Verbinder 300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6" name="Gerader Verbinder 300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7" name="Gerader Verbinder 300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8" name="Gerader Verbinder 300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9" name="Gerader Verbinder 300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0" name="Gerader Verbinder 300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11" name="Gruppieren 3010"/>
          <p:cNvGrpSpPr/>
          <p:nvPr/>
        </p:nvGrpSpPr>
        <p:grpSpPr>
          <a:xfrm>
            <a:off x="10059607" y="5376820"/>
            <a:ext cx="124722" cy="224489"/>
            <a:chOff x="2067612" y="1232452"/>
            <a:chExt cx="124722" cy="224489"/>
          </a:xfrm>
        </p:grpSpPr>
        <p:cxnSp>
          <p:nvCxnSpPr>
            <p:cNvPr id="3012" name="Gerader Verbinder 301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3" name="Gerader Verbinder 301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4" name="Gerader Verbinder 301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5" name="Gerader Verbinder 301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6" name="Gerader Verbinder 301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7" name="Gerader Verbinder 301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18" name="Gruppieren 3017"/>
          <p:cNvGrpSpPr/>
          <p:nvPr/>
        </p:nvGrpSpPr>
        <p:grpSpPr>
          <a:xfrm>
            <a:off x="10206365" y="5386827"/>
            <a:ext cx="144681" cy="163357"/>
            <a:chOff x="2067612" y="1232452"/>
            <a:chExt cx="124722" cy="224489"/>
          </a:xfrm>
        </p:grpSpPr>
        <p:cxnSp>
          <p:nvCxnSpPr>
            <p:cNvPr id="3019" name="Gerader Verbinder 301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0" name="Gerader Verbinder 301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1" name="Gerader Verbinder 302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2" name="Gerader Verbinder 302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3" name="Gerader Verbinder 302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4" name="Gerader Verbinder 302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25" name="Gruppieren 3024"/>
          <p:cNvGrpSpPr/>
          <p:nvPr/>
        </p:nvGrpSpPr>
        <p:grpSpPr>
          <a:xfrm>
            <a:off x="9035008" y="6022324"/>
            <a:ext cx="154033" cy="68852"/>
            <a:chOff x="2067612" y="1232452"/>
            <a:chExt cx="124722" cy="224489"/>
          </a:xfrm>
        </p:grpSpPr>
        <p:cxnSp>
          <p:nvCxnSpPr>
            <p:cNvPr id="3026" name="Gerader Verbinder 302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7" name="Gerader Verbinder 302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8" name="Gerader Verbinder 302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9" name="Gerader Verbinder 302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0" name="Gerader Verbinder 302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1" name="Gerader Verbinder 303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32" name="Gruppieren 3031"/>
          <p:cNvGrpSpPr/>
          <p:nvPr/>
        </p:nvGrpSpPr>
        <p:grpSpPr>
          <a:xfrm>
            <a:off x="9197039" y="6009601"/>
            <a:ext cx="133702" cy="110382"/>
            <a:chOff x="2067612" y="1232452"/>
            <a:chExt cx="124722" cy="224489"/>
          </a:xfrm>
        </p:grpSpPr>
        <p:cxnSp>
          <p:nvCxnSpPr>
            <p:cNvPr id="3033" name="Gerader Verbinder 30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4" name="Gerader Verbinder 30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5" name="Gerader Verbinder 303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6" name="Gerader Verbinder 303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7" name="Gerader Verbinder 303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8" name="Gerader Verbinder 303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39" name="Gruppieren 3038"/>
          <p:cNvGrpSpPr/>
          <p:nvPr/>
        </p:nvGrpSpPr>
        <p:grpSpPr>
          <a:xfrm>
            <a:off x="9330742" y="6036426"/>
            <a:ext cx="156676" cy="83557"/>
            <a:chOff x="2067612" y="1232452"/>
            <a:chExt cx="124722" cy="224489"/>
          </a:xfrm>
        </p:grpSpPr>
        <p:cxnSp>
          <p:nvCxnSpPr>
            <p:cNvPr id="3040" name="Gerader Verbinder 30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1" name="Gerader Verbinder 30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2" name="Gerader Verbinder 30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3" name="Gerader Verbinder 30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4" name="Gerader Verbinder 304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5" name="Gerader Verbinder 304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46" name="Gruppieren 3045"/>
          <p:cNvGrpSpPr/>
          <p:nvPr/>
        </p:nvGrpSpPr>
        <p:grpSpPr>
          <a:xfrm>
            <a:off x="9799265" y="5988236"/>
            <a:ext cx="115821" cy="116195"/>
            <a:chOff x="2067612" y="1232452"/>
            <a:chExt cx="124722" cy="224489"/>
          </a:xfrm>
        </p:grpSpPr>
        <p:cxnSp>
          <p:nvCxnSpPr>
            <p:cNvPr id="3047" name="Gerader Verbinder 304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8" name="Gerader Verbinder 304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9" name="Gerader Verbinder 304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0" name="Gerader Verbinder 304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1" name="Gerader Verbinder 305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2" name="Gerader Verbinder 305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53" name="Gruppieren 3052"/>
          <p:cNvGrpSpPr/>
          <p:nvPr/>
        </p:nvGrpSpPr>
        <p:grpSpPr>
          <a:xfrm>
            <a:off x="9933140" y="6015265"/>
            <a:ext cx="144809" cy="95838"/>
            <a:chOff x="2067612" y="1232452"/>
            <a:chExt cx="124722" cy="224489"/>
          </a:xfrm>
        </p:grpSpPr>
        <p:cxnSp>
          <p:nvCxnSpPr>
            <p:cNvPr id="3054" name="Gerader Verbinder 305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5" name="Gerader Verbinder 305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6" name="Gerader Verbinder 305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7" name="Gerader Verbinder 305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8" name="Gerader Verbinder 305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9" name="Gerader Verbinder 305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60" name="Gruppieren 3059"/>
          <p:cNvGrpSpPr/>
          <p:nvPr/>
        </p:nvGrpSpPr>
        <p:grpSpPr>
          <a:xfrm>
            <a:off x="10071063" y="5989288"/>
            <a:ext cx="119736" cy="130930"/>
            <a:chOff x="2067612" y="1232452"/>
            <a:chExt cx="124722" cy="224489"/>
          </a:xfrm>
        </p:grpSpPr>
        <p:cxnSp>
          <p:nvCxnSpPr>
            <p:cNvPr id="3061" name="Gerader Verbinder 306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2" name="Gerader Verbinder 306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3" name="Gerader Verbinder 306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4" name="Gerader Verbinder 306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5" name="Gerader Verbinder 306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6" name="Gerader Verbinder 306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67" name="Gruppieren 3066"/>
          <p:cNvGrpSpPr/>
          <p:nvPr/>
        </p:nvGrpSpPr>
        <p:grpSpPr>
          <a:xfrm>
            <a:off x="10204767" y="6016113"/>
            <a:ext cx="130806" cy="65978"/>
            <a:chOff x="2067612" y="1232452"/>
            <a:chExt cx="124722" cy="224489"/>
          </a:xfrm>
        </p:grpSpPr>
        <p:cxnSp>
          <p:nvCxnSpPr>
            <p:cNvPr id="3068" name="Gerader Verbinder 306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9" name="Gerader Verbinder 306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0" name="Gerader Verbinder 306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1" name="Gerader Verbinder 307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2" name="Gerader Verbinder 307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3" name="Gerader Verbinder 307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74" name="Gruppieren 3073"/>
          <p:cNvGrpSpPr/>
          <p:nvPr/>
        </p:nvGrpSpPr>
        <p:grpSpPr>
          <a:xfrm>
            <a:off x="9810674" y="6567985"/>
            <a:ext cx="322355" cy="45719"/>
            <a:chOff x="2067612" y="1232452"/>
            <a:chExt cx="124722" cy="224489"/>
          </a:xfrm>
        </p:grpSpPr>
        <p:cxnSp>
          <p:nvCxnSpPr>
            <p:cNvPr id="3075" name="Gerader Verbinder 307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6" name="Gerader Verbinder 307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7" name="Gerader Verbinder 307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8" name="Gerader Verbinder 307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9" name="Gerader Verbinder 307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0" name="Gerader Verbinder 307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81" name="Gruppieren 3080"/>
          <p:cNvGrpSpPr/>
          <p:nvPr/>
        </p:nvGrpSpPr>
        <p:grpSpPr>
          <a:xfrm flipV="1">
            <a:off x="10118565" y="6562056"/>
            <a:ext cx="222862" cy="45719"/>
            <a:chOff x="2067612" y="1232452"/>
            <a:chExt cx="124722" cy="224489"/>
          </a:xfrm>
        </p:grpSpPr>
        <p:cxnSp>
          <p:nvCxnSpPr>
            <p:cNvPr id="3082" name="Gerader Verbinder 308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3" name="Gerader Verbinder 308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4" name="Gerader Verbinder 308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5" name="Gerader Verbinder 308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6" name="Gerader Verbinder 308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7" name="Gerader Verbinder 308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88" name="Gruppieren 3087"/>
          <p:cNvGrpSpPr/>
          <p:nvPr/>
        </p:nvGrpSpPr>
        <p:grpSpPr>
          <a:xfrm>
            <a:off x="9036141" y="6566743"/>
            <a:ext cx="322355" cy="45719"/>
            <a:chOff x="2067612" y="1232452"/>
            <a:chExt cx="124722" cy="224489"/>
          </a:xfrm>
        </p:grpSpPr>
        <p:cxnSp>
          <p:nvCxnSpPr>
            <p:cNvPr id="3089" name="Gerader Verbinder 308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0" name="Gerader Verbinder 308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1" name="Gerader Verbinder 309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2" name="Gerader Verbinder 309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3" name="Gerader Verbinder 309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4" name="Gerader Verbinder 309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95" name="Gruppieren 3094"/>
          <p:cNvGrpSpPr/>
          <p:nvPr/>
        </p:nvGrpSpPr>
        <p:grpSpPr>
          <a:xfrm flipV="1">
            <a:off x="9308528" y="6581005"/>
            <a:ext cx="222862" cy="45719"/>
            <a:chOff x="2067612" y="1232452"/>
            <a:chExt cx="124722" cy="224489"/>
          </a:xfrm>
        </p:grpSpPr>
        <p:cxnSp>
          <p:nvCxnSpPr>
            <p:cNvPr id="3096" name="Gerader Verbinder 309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7" name="Gerader Verbinder 309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8" name="Gerader Verbinder 309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9" name="Gerader Verbinder 309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0" name="Gerader Verbinder 309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1" name="Gerader Verbinder 310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02" name="Gerader Verbinder 3101"/>
          <p:cNvCxnSpPr/>
          <p:nvPr/>
        </p:nvCxnSpPr>
        <p:spPr>
          <a:xfrm>
            <a:off x="10366985" y="4795151"/>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103" name="Gruppieren 3102"/>
          <p:cNvGrpSpPr/>
          <p:nvPr/>
        </p:nvGrpSpPr>
        <p:grpSpPr>
          <a:xfrm>
            <a:off x="10388829" y="4414121"/>
            <a:ext cx="124551" cy="152236"/>
            <a:chOff x="2067612" y="1232452"/>
            <a:chExt cx="124722" cy="224489"/>
          </a:xfrm>
        </p:grpSpPr>
        <p:cxnSp>
          <p:nvCxnSpPr>
            <p:cNvPr id="3104" name="Gerader Verbinder 310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5" name="Gerader Verbinder 310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6" name="Gerader Verbinder 310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7" name="Gerader Verbinder 310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8" name="Gerader Verbinder 310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9" name="Gerader Verbinder 310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10" name="Gruppieren 3109"/>
          <p:cNvGrpSpPr/>
          <p:nvPr/>
        </p:nvGrpSpPr>
        <p:grpSpPr>
          <a:xfrm>
            <a:off x="10384765" y="5373387"/>
            <a:ext cx="124551" cy="152236"/>
            <a:chOff x="2067612" y="1232452"/>
            <a:chExt cx="124722" cy="224489"/>
          </a:xfrm>
        </p:grpSpPr>
        <p:cxnSp>
          <p:nvCxnSpPr>
            <p:cNvPr id="3111" name="Gerader Verbinder 311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2" name="Gerader Verbinder 311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3" name="Gerader Verbinder 311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4" name="Gerader Verbinder 311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5" name="Gerader Verbinder 311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6" name="Gerader Verbinder 311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17" name="Gruppieren 3116"/>
          <p:cNvGrpSpPr/>
          <p:nvPr/>
        </p:nvGrpSpPr>
        <p:grpSpPr>
          <a:xfrm>
            <a:off x="10241029" y="5988943"/>
            <a:ext cx="143836" cy="102555"/>
            <a:chOff x="2067612" y="1232452"/>
            <a:chExt cx="124722" cy="224489"/>
          </a:xfrm>
        </p:grpSpPr>
        <p:cxnSp>
          <p:nvCxnSpPr>
            <p:cNvPr id="3118" name="Gerader Verbinder 311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9" name="Gerader Verbinder 311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0" name="Gerader Verbinder 311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1" name="Gerader Verbinder 312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2" name="Gerader Verbinder 312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3" name="Gerader Verbinder 312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24" name="Gruppieren 3123"/>
          <p:cNvGrpSpPr/>
          <p:nvPr/>
        </p:nvGrpSpPr>
        <p:grpSpPr>
          <a:xfrm>
            <a:off x="10374905" y="6015972"/>
            <a:ext cx="154033" cy="68852"/>
            <a:chOff x="2067612" y="1232452"/>
            <a:chExt cx="124722" cy="224489"/>
          </a:xfrm>
        </p:grpSpPr>
        <p:cxnSp>
          <p:nvCxnSpPr>
            <p:cNvPr id="3125" name="Gerader Verbinder 312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6" name="Gerader Verbinder 312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7" name="Gerader Verbinder 312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8" name="Gerader Verbinder 312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9" name="Gerader Verbinder 312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0" name="Gerader Verbinder 312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31" name="Gruppieren 3130"/>
          <p:cNvGrpSpPr/>
          <p:nvPr/>
        </p:nvGrpSpPr>
        <p:grpSpPr>
          <a:xfrm>
            <a:off x="10316426" y="6567328"/>
            <a:ext cx="322355" cy="45719"/>
            <a:chOff x="2067612" y="1232452"/>
            <a:chExt cx="124722" cy="224489"/>
          </a:xfrm>
        </p:grpSpPr>
        <p:cxnSp>
          <p:nvCxnSpPr>
            <p:cNvPr id="3132" name="Gerader Verbinder 313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3" name="Gerader Verbinder 313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4" name="Gerader Verbinder 313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5" name="Gerader Verbinder 313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6" name="Gerader Verbinder 313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7" name="Gerader Verbinder 313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45" name="Gruppieren 3144"/>
          <p:cNvGrpSpPr/>
          <p:nvPr/>
        </p:nvGrpSpPr>
        <p:grpSpPr>
          <a:xfrm>
            <a:off x="6158459" y="4410266"/>
            <a:ext cx="124722" cy="224489"/>
            <a:chOff x="2067612" y="1232452"/>
            <a:chExt cx="124722" cy="224489"/>
          </a:xfrm>
        </p:grpSpPr>
        <p:cxnSp>
          <p:nvCxnSpPr>
            <p:cNvPr id="3146" name="Gerader Verbinder 314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7" name="Gerader Verbinder 314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8" name="Gerader Verbinder 314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9" name="Gerader Verbinder 314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0" name="Gerader Verbinder 314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1" name="Gerader Verbinder 315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52" name="Gruppieren 3151"/>
          <p:cNvGrpSpPr/>
          <p:nvPr/>
        </p:nvGrpSpPr>
        <p:grpSpPr>
          <a:xfrm>
            <a:off x="6292335" y="4437295"/>
            <a:ext cx="124551" cy="152236"/>
            <a:chOff x="2067612" y="1232452"/>
            <a:chExt cx="124722" cy="224489"/>
          </a:xfrm>
        </p:grpSpPr>
        <p:cxnSp>
          <p:nvCxnSpPr>
            <p:cNvPr id="3153" name="Gerader Verbinder 315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4" name="Gerader Verbinder 315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5" name="Gerader Verbinder 315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6" name="Gerader Verbinder 315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7" name="Gerader Verbinder 315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8" name="Gerader Verbinder 315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59" name="Gruppieren 3158"/>
          <p:cNvGrpSpPr/>
          <p:nvPr/>
        </p:nvGrpSpPr>
        <p:grpSpPr>
          <a:xfrm>
            <a:off x="6430258" y="4411318"/>
            <a:ext cx="124722" cy="224489"/>
            <a:chOff x="2067612" y="1232452"/>
            <a:chExt cx="124722" cy="224489"/>
          </a:xfrm>
        </p:grpSpPr>
        <p:cxnSp>
          <p:nvCxnSpPr>
            <p:cNvPr id="3160" name="Gerader Verbinder 315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1" name="Gerader Verbinder 316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2" name="Gerader Verbinder 316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3" name="Gerader Verbinder 316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4" name="Gerader Verbinder 316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5" name="Gerader Verbinder 316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66" name="Gruppieren 3165"/>
          <p:cNvGrpSpPr/>
          <p:nvPr/>
        </p:nvGrpSpPr>
        <p:grpSpPr>
          <a:xfrm>
            <a:off x="6563962" y="4438143"/>
            <a:ext cx="136529" cy="140791"/>
            <a:chOff x="2067612" y="1232452"/>
            <a:chExt cx="124722" cy="224489"/>
          </a:xfrm>
        </p:grpSpPr>
        <p:cxnSp>
          <p:nvCxnSpPr>
            <p:cNvPr id="3167" name="Gerader Verbinder 316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8" name="Gerader Verbinder 316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9" name="Gerader Verbinder 316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0" name="Gerader Verbinder 316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1" name="Gerader Verbinder 317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2" name="Gerader Verbinder 317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73" name="Gruppieren 3172"/>
          <p:cNvGrpSpPr/>
          <p:nvPr/>
        </p:nvGrpSpPr>
        <p:grpSpPr>
          <a:xfrm>
            <a:off x="6685268" y="4411318"/>
            <a:ext cx="124722" cy="224489"/>
            <a:chOff x="2067612" y="1232452"/>
            <a:chExt cx="124722" cy="224489"/>
          </a:xfrm>
        </p:grpSpPr>
        <p:cxnSp>
          <p:nvCxnSpPr>
            <p:cNvPr id="3174" name="Gerader Verbinder 317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5" name="Gerader Verbinder 317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6" name="Gerader Verbinder 317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7" name="Gerader Verbinder 317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8" name="Gerader Verbinder 317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9" name="Gerader Verbinder 317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0" name="Gruppieren 3179"/>
          <p:cNvGrpSpPr/>
          <p:nvPr/>
        </p:nvGrpSpPr>
        <p:grpSpPr>
          <a:xfrm>
            <a:off x="6819144" y="4438347"/>
            <a:ext cx="124551" cy="152236"/>
            <a:chOff x="2067612" y="1232452"/>
            <a:chExt cx="124722" cy="224489"/>
          </a:xfrm>
        </p:grpSpPr>
        <p:cxnSp>
          <p:nvCxnSpPr>
            <p:cNvPr id="3181" name="Gerader Verbinder 318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2" name="Gerader Verbinder 318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3" name="Gerader Verbinder 318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4" name="Gerader Verbinder 318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5" name="Gerader Verbinder 318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6" name="Gerader Verbinder 318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7" name="Gruppieren 3186"/>
          <p:cNvGrpSpPr/>
          <p:nvPr/>
        </p:nvGrpSpPr>
        <p:grpSpPr>
          <a:xfrm>
            <a:off x="6957067" y="4412370"/>
            <a:ext cx="124722" cy="224489"/>
            <a:chOff x="2067612" y="1232452"/>
            <a:chExt cx="124722" cy="224489"/>
          </a:xfrm>
        </p:grpSpPr>
        <p:cxnSp>
          <p:nvCxnSpPr>
            <p:cNvPr id="3188" name="Gerader Verbinder 318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9" name="Gerader Verbinder 318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0" name="Gerader Verbinder 318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1" name="Gerader Verbinder 319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2" name="Gerader Verbinder 319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3" name="Gerader Verbinder 319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94" name="Gruppieren 3193"/>
          <p:cNvGrpSpPr/>
          <p:nvPr/>
        </p:nvGrpSpPr>
        <p:grpSpPr>
          <a:xfrm>
            <a:off x="7090771" y="4439195"/>
            <a:ext cx="136529" cy="140791"/>
            <a:chOff x="2067612" y="1232452"/>
            <a:chExt cx="124722" cy="224489"/>
          </a:xfrm>
        </p:grpSpPr>
        <p:cxnSp>
          <p:nvCxnSpPr>
            <p:cNvPr id="3195" name="Gerader Verbinder 319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6" name="Gerader Verbinder 319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7" name="Gerader Verbinder 319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8" name="Gerader Verbinder 319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9" name="Gerader Verbinder 319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0" name="Gerader Verbinder 319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01" name="Gruppieren 3200"/>
          <p:cNvGrpSpPr/>
          <p:nvPr/>
        </p:nvGrpSpPr>
        <p:grpSpPr>
          <a:xfrm>
            <a:off x="7191049" y="4413806"/>
            <a:ext cx="124722" cy="224489"/>
            <a:chOff x="2067612" y="1232452"/>
            <a:chExt cx="124722" cy="224489"/>
          </a:xfrm>
        </p:grpSpPr>
        <p:cxnSp>
          <p:nvCxnSpPr>
            <p:cNvPr id="3202" name="Gerader Verbinder 320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3" name="Gerader Verbinder 320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4" name="Gerader Verbinder 320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5" name="Gerader Verbinder 320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6" name="Gerader Verbinder 320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7" name="Gerader Verbinder 320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08" name="Gruppieren 3207"/>
          <p:cNvGrpSpPr/>
          <p:nvPr/>
        </p:nvGrpSpPr>
        <p:grpSpPr>
          <a:xfrm>
            <a:off x="7324925" y="4440835"/>
            <a:ext cx="124551" cy="152236"/>
            <a:chOff x="2067612" y="1232452"/>
            <a:chExt cx="124722" cy="224489"/>
          </a:xfrm>
        </p:grpSpPr>
        <p:cxnSp>
          <p:nvCxnSpPr>
            <p:cNvPr id="3209" name="Gerader Verbinder 320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0" name="Gerader Verbinder 320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1" name="Gerader Verbinder 321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2" name="Gerader Verbinder 321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3" name="Gerader Verbinder 321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4" name="Gerader Verbinder 321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15" name="Gruppieren 3214"/>
          <p:cNvGrpSpPr/>
          <p:nvPr/>
        </p:nvGrpSpPr>
        <p:grpSpPr>
          <a:xfrm>
            <a:off x="7462848" y="4414858"/>
            <a:ext cx="124722" cy="224489"/>
            <a:chOff x="2067612" y="1232452"/>
            <a:chExt cx="124722" cy="224489"/>
          </a:xfrm>
        </p:grpSpPr>
        <p:cxnSp>
          <p:nvCxnSpPr>
            <p:cNvPr id="3216" name="Gerader Verbinder 321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7" name="Gerader Verbinder 321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8" name="Gerader Verbinder 321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9" name="Gerader Verbinder 321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0" name="Gerader Verbinder 321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1" name="Gerader Verbinder 322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22" name="Gruppieren 3221"/>
          <p:cNvGrpSpPr/>
          <p:nvPr/>
        </p:nvGrpSpPr>
        <p:grpSpPr>
          <a:xfrm>
            <a:off x="7596552" y="4441683"/>
            <a:ext cx="136529" cy="140791"/>
            <a:chOff x="2067612" y="1232452"/>
            <a:chExt cx="124722" cy="224489"/>
          </a:xfrm>
        </p:grpSpPr>
        <p:cxnSp>
          <p:nvCxnSpPr>
            <p:cNvPr id="3223" name="Gerader Verbinder 322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4" name="Gerader Verbinder 322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5" name="Gerader Verbinder 322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6" name="Gerader Verbinder 322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7" name="Gerader Verbinder 322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8" name="Gerader Verbinder 322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29" name="Gruppieren 3228"/>
          <p:cNvGrpSpPr/>
          <p:nvPr/>
        </p:nvGrpSpPr>
        <p:grpSpPr>
          <a:xfrm>
            <a:off x="7703596" y="4432823"/>
            <a:ext cx="124722" cy="224489"/>
            <a:chOff x="2067612" y="1232452"/>
            <a:chExt cx="124722" cy="224489"/>
          </a:xfrm>
        </p:grpSpPr>
        <p:cxnSp>
          <p:nvCxnSpPr>
            <p:cNvPr id="3230" name="Gerader Verbinder 322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1" name="Gerader Verbinder 323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2" name="Gerader Verbinder 323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3" name="Gerader Verbinder 323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4" name="Gerader Verbinder 323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5" name="Gerader Verbinder 323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36" name="Gruppieren 3235"/>
          <p:cNvGrpSpPr/>
          <p:nvPr/>
        </p:nvGrpSpPr>
        <p:grpSpPr>
          <a:xfrm>
            <a:off x="7837472" y="4459852"/>
            <a:ext cx="124551" cy="152236"/>
            <a:chOff x="2067612" y="1232452"/>
            <a:chExt cx="124722" cy="224489"/>
          </a:xfrm>
        </p:grpSpPr>
        <p:cxnSp>
          <p:nvCxnSpPr>
            <p:cNvPr id="3237" name="Gerader Verbinder 323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8" name="Gerader Verbinder 323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9" name="Gerader Verbinder 323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0" name="Gerader Verbinder 323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1" name="Gerader Verbinder 324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2" name="Gerader Verbinder 324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43" name="Gruppieren 3242"/>
          <p:cNvGrpSpPr/>
          <p:nvPr/>
        </p:nvGrpSpPr>
        <p:grpSpPr>
          <a:xfrm>
            <a:off x="7975395" y="4433875"/>
            <a:ext cx="124722" cy="224489"/>
            <a:chOff x="2067612" y="1232452"/>
            <a:chExt cx="124722" cy="224489"/>
          </a:xfrm>
        </p:grpSpPr>
        <p:cxnSp>
          <p:nvCxnSpPr>
            <p:cNvPr id="3244" name="Gerader Verbinder 324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5" name="Gerader Verbinder 324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6" name="Gerader Verbinder 324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7" name="Gerader Verbinder 324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8" name="Gerader Verbinder 324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9" name="Gerader Verbinder 324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50" name="Gruppieren 3249"/>
          <p:cNvGrpSpPr/>
          <p:nvPr/>
        </p:nvGrpSpPr>
        <p:grpSpPr>
          <a:xfrm>
            <a:off x="8109099" y="4460700"/>
            <a:ext cx="136529" cy="140791"/>
            <a:chOff x="2067612" y="1232452"/>
            <a:chExt cx="124722" cy="224489"/>
          </a:xfrm>
        </p:grpSpPr>
        <p:cxnSp>
          <p:nvCxnSpPr>
            <p:cNvPr id="3251" name="Gerader Verbinder 325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2" name="Gerader Verbinder 325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3" name="Gerader Verbinder 325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4" name="Gerader Verbinder 325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5" name="Gerader Verbinder 325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6" name="Gerader Verbinder 325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57" name="Gruppieren 3256"/>
          <p:cNvGrpSpPr/>
          <p:nvPr/>
        </p:nvGrpSpPr>
        <p:grpSpPr>
          <a:xfrm>
            <a:off x="8207930" y="4446423"/>
            <a:ext cx="124722" cy="224489"/>
            <a:chOff x="2067612" y="1232452"/>
            <a:chExt cx="124722" cy="224489"/>
          </a:xfrm>
        </p:grpSpPr>
        <p:cxnSp>
          <p:nvCxnSpPr>
            <p:cNvPr id="3258" name="Gerader Verbinder 325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9" name="Gerader Verbinder 325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0" name="Gerader Verbinder 325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1" name="Gerader Verbinder 326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2" name="Gerader Verbinder 326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3" name="Gerader Verbinder 326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64" name="Gruppieren 3263"/>
          <p:cNvGrpSpPr/>
          <p:nvPr/>
        </p:nvGrpSpPr>
        <p:grpSpPr>
          <a:xfrm>
            <a:off x="8341806" y="4473452"/>
            <a:ext cx="124551" cy="152236"/>
            <a:chOff x="2067612" y="1232452"/>
            <a:chExt cx="124722" cy="224489"/>
          </a:xfrm>
        </p:grpSpPr>
        <p:cxnSp>
          <p:nvCxnSpPr>
            <p:cNvPr id="3265" name="Gerader Verbinder 326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6" name="Gerader Verbinder 326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7" name="Gerader Verbinder 326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8" name="Gerader Verbinder 326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9" name="Gerader Verbinder 326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0" name="Gerader Verbinder 326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71" name="Gruppieren 3270"/>
          <p:cNvGrpSpPr/>
          <p:nvPr/>
        </p:nvGrpSpPr>
        <p:grpSpPr>
          <a:xfrm>
            <a:off x="8479729" y="4447475"/>
            <a:ext cx="124722" cy="224489"/>
            <a:chOff x="2067612" y="1232452"/>
            <a:chExt cx="124722" cy="224489"/>
          </a:xfrm>
        </p:grpSpPr>
        <p:cxnSp>
          <p:nvCxnSpPr>
            <p:cNvPr id="3272" name="Gerader Verbinder 327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3" name="Gerader Verbinder 327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4" name="Gerader Verbinder 327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5" name="Gerader Verbinder 327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6" name="Gerader Verbinder 327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7" name="Gerader Verbinder 327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78" name="Gruppieren 3277"/>
          <p:cNvGrpSpPr/>
          <p:nvPr/>
        </p:nvGrpSpPr>
        <p:grpSpPr>
          <a:xfrm>
            <a:off x="8613433" y="4474300"/>
            <a:ext cx="136529" cy="140791"/>
            <a:chOff x="2067612" y="1232452"/>
            <a:chExt cx="124722" cy="224489"/>
          </a:xfrm>
        </p:grpSpPr>
        <p:cxnSp>
          <p:nvCxnSpPr>
            <p:cNvPr id="3279" name="Gerader Verbinder 327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0" name="Gerader Verbinder 327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1" name="Gerader Verbinder 328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2" name="Gerader Verbinder 328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3" name="Gerader Verbinder 328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4" name="Gerader Verbinder 328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92" name="Gruppieren 3291"/>
          <p:cNvGrpSpPr/>
          <p:nvPr/>
        </p:nvGrpSpPr>
        <p:grpSpPr>
          <a:xfrm>
            <a:off x="8750086" y="4467865"/>
            <a:ext cx="124551" cy="152236"/>
            <a:chOff x="2067612" y="1232452"/>
            <a:chExt cx="124722" cy="224489"/>
          </a:xfrm>
        </p:grpSpPr>
        <p:cxnSp>
          <p:nvCxnSpPr>
            <p:cNvPr id="3293" name="Gerader Verbinder 329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4" name="Gerader Verbinder 329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5" name="Gerader Verbinder 329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6" name="Gerader Verbinder 329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7" name="Gerader Verbinder 329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8" name="Gerader Verbinder 329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99" name="Gruppieren 3298"/>
          <p:cNvGrpSpPr/>
          <p:nvPr/>
        </p:nvGrpSpPr>
        <p:grpSpPr>
          <a:xfrm>
            <a:off x="8888009" y="4441888"/>
            <a:ext cx="124722" cy="224489"/>
            <a:chOff x="2067612" y="1232452"/>
            <a:chExt cx="124722" cy="224489"/>
          </a:xfrm>
        </p:grpSpPr>
        <p:cxnSp>
          <p:nvCxnSpPr>
            <p:cNvPr id="3300" name="Gerader Verbinder 329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1" name="Gerader Verbinder 330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2" name="Gerader Verbinder 330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3" name="Gerader Verbinder 330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4" name="Gerader Verbinder 330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5" name="Gerader Verbinder 330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06" name="Gruppieren 3305"/>
          <p:cNvGrpSpPr/>
          <p:nvPr/>
        </p:nvGrpSpPr>
        <p:grpSpPr>
          <a:xfrm>
            <a:off x="9021713" y="4468713"/>
            <a:ext cx="136529" cy="140791"/>
            <a:chOff x="2067612" y="1232452"/>
            <a:chExt cx="124722" cy="224489"/>
          </a:xfrm>
        </p:grpSpPr>
        <p:cxnSp>
          <p:nvCxnSpPr>
            <p:cNvPr id="3307" name="Gerader Verbinder 330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8" name="Gerader Verbinder 330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9" name="Gerader Verbinder 330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0" name="Gerader Verbinder 330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1" name="Gerader Verbinder 331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2" name="Gerader Verbinder 331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13" name="Gruppieren 3312"/>
          <p:cNvGrpSpPr/>
          <p:nvPr/>
        </p:nvGrpSpPr>
        <p:grpSpPr>
          <a:xfrm>
            <a:off x="6113934" y="5352724"/>
            <a:ext cx="124722" cy="224489"/>
            <a:chOff x="2067612" y="1232452"/>
            <a:chExt cx="124722" cy="224489"/>
          </a:xfrm>
        </p:grpSpPr>
        <p:cxnSp>
          <p:nvCxnSpPr>
            <p:cNvPr id="3314" name="Gerader Verbinder 331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5" name="Gerader Verbinder 331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6" name="Gerader Verbinder 331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7" name="Gerader Verbinder 331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8" name="Gerader Verbinder 331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9" name="Gerader Verbinder 331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20" name="Gruppieren 3319"/>
          <p:cNvGrpSpPr/>
          <p:nvPr/>
        </p:nvGrpSpPr>
        <p:grpSpPr>
          <a:xfrm>
            <a:off x="6247810" y="5379753"/>
            <a:ext cx="124551" cy="152236"/>
            <a:chOff x="2067612" y="1232452"/>
            <a:chExt cx="124722" cy="224489"/>
          </a:xfrm>
        </p:grpSpPr>
        <p:cxnSp>
          <p:nvCxnSpPr>
            <p:cNvPr id="3321" name="Gerader Verbinder 332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2" name="Gerader Verbinder 332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3" name="Gerader Verbinder 332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4" name="Gerader Verbinder 332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5" name="Gerader Verbinder 332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6" name="Gerader Verbinder 332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27" name="Gruppieren 3326"/>
          <p:cNvGrpSpPr/>
          <p:nvPr/>
        </p:nvGrpSpPr>
        <p:grpSpPr>
          <a:xfrm>
            <a:off x="6385733" y="5353776"/>
            <a:ext cx="124722" cy="224489"/>
            <a:chOff x="2067612" y="1232452"/>
            <a:chExt cx="124722" cy="224489"/>
          </a:xfrm>
        </p:grpSpPr>
        <p:cxnSp>
          <p:nvCxnSpPr>
            <p:cNvPr id="3328" name="Gerader Verbinder 332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9" name="Gerader Verbinder 332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0" name="Gerader Verbinder 332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1" name="Gerader Verbinder 333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2" name="Gerader Verbinder 333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3" name="Gerader Verbinder 333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34" name="Gruppieren 3333"/>
          <p:cNvGrpSpPr/>
          <p:nvPr/>
        </p:nvGrpSpPr>
        <p:grpSpPr>
          <a:xfrm>
            <a:off x="6519437" y="5380601"/>
            <a:ext cx="136529" cy="140791"/>
            <a:chOff x="2067612" y="1232452"/>
            <a:chExt cx="124722" cy="224489"/>
          </a:xfrm>
        </p:grpSpPr>
        <p:cxnSp>
          <p:nvCxnSpPr>
            <p:cNvPr id="3335" name="Gerader Verbinder 333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6" name="Gerader Verbinder 333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7" name="Gerader Verbinder 333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8" name="Gerader Verbinder 333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9" name="Gerader Verbinder 333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0" name="Gerader Verbinder 333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41" name="Gruppieren 3340"/>
          <p:cNvGrpSpPr/>
          <p:nvPr/>
        </p:nvGrpSpPr>
        <p:grpSpPr>
          <a:xfrm>
            <a:off x="6644560" y="5335967"/>
            <a:ext cx="124722" cy="224489"/>
            <a:chOff x="2067612" y="1232452"/>
            <a:chExt cx="124722" cy="224489"/>
          </a:xfrm>
        </p:grpSpPr>
        <p:cxnSp>
          <p:nvCxnSpPr>
            <p:cNvPr id="3342" name="Gerader Verbinder 334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3" name="Gerader Verbinder 334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4" name="Gerader Verbinder 334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5" name="Gerader Verbinder 334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6" name="Gerader Verbinder 334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7" name="Gerader Verbinder 334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48" name="Gruppieren 3347"/>
          <p:cNvGrpSpPr/>
          <p:nvPr/>
        </p:nvGrpSpPr>
        <p:grpSpPr>
          <a:xfrm>
            <a:off x="6778436" y="5362996"/>
            <a:ext cx="124551" cy="152236"/>
            <a:chOff x="2067612" y="1232452"/>
            <a:chExt cx="124722" cy="224489"/>
          </a:xfrm>
        </p:grpSpPr>
        <p:cxnSp>
          <p:nvCxnSpPr>
            <p:cNvPr id="3349" name="Gerader Verbinder 334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0" name="Gerader Verbinder 334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1" name="Gerader Verbinder 335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2" name="Gerader Verbinder 335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3" name="Gerader Verbinder 335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4" name="Gerader Verbinder 335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55" name="Gruppieren 3354"/>
          <p:cNvGrpSpPr/>
          <p:nvPr/>
        </p:nvGrpSpPr>
        <p:grpSpPr>
          <a:xfrm>
            <a:off x="6916359" y="5337019"/>
            <a:ext cx="124722" cy="224489"/>
            <a:chOff x="2067612" y="1232452"/>
            <a:chExt cx="124722" cy="224489"/>
          </a:xfrm>
        </p:grpSpPr>
        <p:cxnSp>
          <p:nvCxnSpPr>
            <p:cNvPr id="3356" name="Gerader Verbinder 335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7" name="Gerader Verbinder 335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8" name="Gerader Verbinder 335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9" name="Gerader Verbinder 335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0" name="Gerader Verbinder 335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1" name="Gerader Verbinder 336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62" name="Gruppieren 3361"/>
          <p:cNvGrpSpPr/>
          <p:nvPr/>
        </p:nvGrpSpPr>
        <p:grpSpPr>
          <a:xfrm>
            <a:off x="7050063" y="5363844"/>
            <a:ext cx="136529" cy="140791"/>
            <a:chOff x="2067612" y="1232452"/>
            <a:chExt cx="124722" cy="224489"/>
          </a:xfrm>
        </p:grpSpPr>
        <p:cxnSp>
          <p:nvCxnSpPr>
            <p:cNvPr id="3363" name="Gerader Verbinder 336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4" name="Gerader Verbinder 336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5" name="Gerader Verbinder 336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6" name="Gerader Verbinder 336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7" name="Gerader Verbinder 336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8" name="Gerader Verbinder 336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69" name="Gruppieren 3368"/>
          <p:cNvGrpSpPr/>
          <p:nvPr/>
        </p:nvGrpSpPr>
        <p:grpSpPr>
          <a:xfrm>
            <a:off x="7165371" y="5315467"/>
            <a:ext cx="124722" cy="224489"/>
            <a:chOff x="2067612" y="1232452"/>
            <a:chExt cx="124722" cy="224489"/>
          </a:xfrm>
        </p:grpSpPr>
        <p:cxnSp>
          <p:nvCxnSpPr>
            <p:cNvPr id="3370" name="Gerader Verbinder 336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1" name="Gerader Verbinder 337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2" name="Gerader Verbinder 337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3" name="Gerader Verbinder 337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4" name="Gerader Verbinder 337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5" name="Gerader Verbinder 337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76" name="Gruppieren 3375"/>
          <p:cNvGrpSpPr/>
          <p:nvPr/>
        </p:nvGrpSpPr>
        <p:grpSpPr>
          <a:xfrm>
            <a:off x="7299247" y="5342496"/>
            <a:ext cx="124551" cy="152236"/>
            <a:chOff x="2067612" y="1232452"/>
            <a:chExt cx="124722" cy="224489"/>
          </a:xfrm>
        </p:grpSpPr>
        <p:cxnSp>
          <p:nvCxnSpPr>
            <p:cNvPr id="3377" name="Gerader Verbinder 337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8" name="Gerader Verbinder 337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9" name="Gerader Verbinder 337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0" name="Gerader Verbinder 337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1" name="Gerader Verbinder 338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2" name="Gerader Verbinder 338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83" name="Gruppieren 3382"/>
          <p:cNvGrpSpPr/>
          <p:nvPr/>
        </p:nvGrpSpPr>
        <p:grpSpPr>
          <a:xfrm>
            <a:off x="7437170" y="5316519"/>
            <a:ext cx="124722" cy="224489"/>
            <a:chOff x="2067612" y="1232452"/>
            <a:chExt cx="124722" cy="224489"/>
          </a:xfrm>
        </p:grpSpPr>
        <p:cxnSp>
          <p:nvCxnSpPr>
            <p:cNvPr id="3384" name="Gerader Verbinder 338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5" name="Gerader Verbinder 338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6" name="Gerader Verbinder 338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7" name="Gerader Verbinder 338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8" name="Gerader Verbinder 338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9" name="Gerader Verbinder 338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90" name="Gruppieren 3389"/>
          <p:cNvGrpSpPr/>
          <p:nvPr/>
        </p:nvGrpSpPr>
        <p:grpSpPr>
          <a:xfrm>
            <a:off x="7570874" y="5343344"/>
            <a:ext cx="136529" cy="140791"/>
            <a:chOff x="2067612" y="1232452"/>
            <a:chExt cx="124722" cy="224489"/>
          </a:xfrm>
        </p:grpSpPr>
        <p:cxnSp>
          <p:nvCxnSpPr>
            <p:cNvPr id="3391" name="Gerader Verbinder 339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2" name="Gerader Verbinder 339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3" name="Gerader Verbinder 339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4" name="Gerader Verbinder 339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5" name="Gerader Verbinder 339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6" name="Gerader Verbinder 339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97" name="Gruppieren 3396"/>
          <p:cNvGrpSpPr/>
          <p:nvPr/>
        </p:nvGrpSpPr>
        <p:grpSpPr>
          <a:xfrm>
            <a:off x="7686583" y="5335967"/>
            <a:ext cx="124722" cy="224489"/>
            <a:chOff x="2067612" y="1232452"/>
            <a:chExt cx="124722" cy="224489"/>
          </a:xfrm>
        </p:grpSpPr>
        <p:cxnSp>
          <p:nvCxnSpPr>
            <p:cNvPr id="3398" name="Gerader Verbinder 339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9" name="Gerader Verbinder 339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0" name="Gerader Verbinder 339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1" name="Gerader Verbinder 340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2" name="Gerader Verbinder 340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3" name="Gerader Verbinder 340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04" name="Gruppieren 3403"/>
          <p:cNvGrpSpPr/>
          <p:nvPr/>
        </p:nvGrpSpPr>
        <p:grpSpPr>
          <a:xfrm>
            <a:off x="7820459" y="5362996"/>
            <a:ext cx="124551" cy="152236"/>
            <a:chOff x="2067612" y="1232452"/>
            <a:chExt cx="124722" cy="224489"/>
          </a:xfrm>
        </p:grpSpPr>
        <p:cxnSp>
          <p:nvCxnSpPr>
            <p:cNvPr id="3405" name="Gerader Verbinder 340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6" name="Gerader Verbinder 340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7" name="Gerader Verbinder 340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8" name="Gerader Verbinder 340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9" name="Gerader Verbinder 340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0" name="Gerader Verbinder 340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11" name="Gruppieren 3410"/>
          <p:cNvGrpSpPr/>
          <p:nvPr/>
        </p:nvGrpSpPr>
        <p:grpSpPr>
          <a:xfrm>
            <a:off x="7958382" y="5337019"/>
            <a:ext cx="124722" cy="224489"/>
            <a:chOff x="2067612" y="1232452"/>
            <a:chExt cx="124722" cy="224489"/>
          </a:xfrm>
        </p:grpSpPr>
        <p:cxnSp>
          <p:nvCxnSpPr>
            <p:cNvPr id="3412" name="Gerader Verbinder 341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3" name="Gerader Verbinder 341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4" name="Gerader Verbinder 341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5" name="Gerader Verbinder 341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6" name="Gerader Verbinder 341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7" name="Gerader Verbinder 341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18" name="Gruppieren 3417"/>
          <p:cNvGrpSpPr/>
          <p:nvPr/>
        </p:nvGrpSpPr>
        <p:grpSpPr>
          <a:xfrm>
            <a:off x="8092086" y="5363844"/>
            <a:ext cx="136529" cy="140791"/>
            <a:chOff x="2067612" y="1232452"/>
            <a:chExt cx="124722" cy="224489"/>
          </a:xfrm>
        </p:grpSpPr>
        <p:cxnSp>
          <p:nvCxnSpPr>
            <p:cNvPr id="3419" name="Gerader Verbinder 341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0" name="Gerader Verbinder 341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1" name="Gerader Verbinder 342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2" name="Gerader Verbinder 342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3" name="Gerader Verbinder 342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4" name="Gerader Verbinder 342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25" name="Gruppieren 3424"/>
          <p:cNvGrpSpPr/>
          <p:nvPr/>
        </p:nvGrpSpPr>
        <p:grpSpPr>
          <a:xfrm>
            <a:off x="8228614" y="5352724"/>
            <a:ext cx="124722" cy="224489"/>
            <a:chOff x="2067612" y="1232452"/>
            <a:chExt cx="124722" cy="224489"/>
          </a:xfrm>
        </p:grpSpPr>
        <p:cxnSp>
          <p:nvCxnSpPr>
            <p:cNvPr id="3426" name="Gerader Verbinder 342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7" name="Gerader Verbinder 342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8" name="Gerader Verbinder 342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9" name="Gerader Verbinder 342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0" name="Gerader Verbinder 342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1" name="Gerader Verbinder 343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32" name="Gruppieren 3431"/>
          <p:cNvGrpSpPr/>
          <p:nvPr/>
        </p:nvGrpSpPr>
        <p:grpSpPr>
          <a:xfrm>
            <a:off x="8362490" y="5379753"/>
            <a:ext cx="124551" cy="152236"/>
            <a:chOff x="2067612" y="1232452"/>
            <a:chExt cx="124722" cy="224489"/>
          </a:xfrm>
        </p:grpSpPr>
        <p:cxnSp>
          <p:nvCxnSpPr>
            <p:cNvPr id="3433" name="Gerader Verbinder 34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4" name="Gerader Verbinder 34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5" name="Gerader Verbinder 343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6" name="Gerader Verbinder 343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7" name="Gerader Verbinder 343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8" name="Gerader Verbinder 343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39" name="Gruppieren 3438"/>
          <p:cNvGrpSpPr/>
          <p:nvPr/>
        </p:nvGrpSpPr>
        <p:grpSpPr>
          <a:xfrm>
            <a:off x="8500413" y="5353776"/>
            <a:ext cx="124722" cy="224489"/>
            <a:chOff x="2067612" y="1232452"/>
            <a:chExt cx="124722" cy="224489"/>
          </a:xfrm>
        </p:grpSpPr>
        <p:cxnSp>
          <p:nvCxnSpPr>
            <p:cNvPr id="3440" name="Gerader Verbinder 34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1" name="Gerader Verbinder 34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2" name="Gerader Verbinder 34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3" name="Gerader Verbinder 34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4" name="Gerader Verbinder 344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5" name="Gerader Verbinder 344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46" name="Gruppieren 3445"/>
          <p:cNvGrpSpPr/>
          <p:nvPr/>
        </p:nvGrpSpPr>
        <p:grpSpPr>
          <a:xfrm>
            <a:off x="8634117" y="5380601"/>
            <a:ext cx="136529" cy="140791"/>
            <a:chOff x="2067612" y="1232452"/>
            <a:chExt cx="124722" cy="224489"/>
          </a:xfrm>
        </p:grpSpPr>
        <p:cxnSp>
          <p:nvCxnSpPr>
            <p:cNvPr id="3447" name="Gerader Verbinder 344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8" name="Gerader Verbinder 344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9" name="Gerader Verbinder 344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0" name="Gerader Verbinder 344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1" name="Gerader Verbinder 345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2" name="Gerader Verbinder 345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60" name="Gruppieren 3459"/>
          <p:cNvGrpSpPr/>
          <p:nvPr/>
        </p:nvGrpSpPr>
        <p:grpSpPr>
          <a:xfrm>
            <a:off x="8750230" y="5379753"/>
            <a:ext cx="124551" cy="152236"/>
            <a:chOff x="2067612" y="1232452"/>
            <a:chExt cx="124722" cy="224489"/>
          </a:xfrm>
        </p:grpSpPr>
        <p:cxnSp>
          <p:nvCxnSpPr>
            <p:cNvPr id="3461" name="Gerader Verbinder 346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2" name="Gerader Verbinder 346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3" name="Gerader Verbinder 346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4" name="Gerader Verbinder 346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5" name="Gerader Verbinder 346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6" name="Gerader Verbinder 346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67" name="Gruppieren 3466"/>
          <p:cNvGrpSpPr/>
          <p:nvPr/>
        </p:nvGrpSpPr>
        <p:grpSpPr>
          <a:xfrm>
            <a:off x="8899485" y="5352128"/>
            <a:ext cx="124722" cy="224489"/>
            <a:chOff x="2067612" y="1232452"/>
            <a:chExt cx="124722" cy="224489"/>
          </a:xfrm>
        </p:grpSpPr>
        <p:cxnSp>
          <p:nvCxnSpPr>
            <p:cNvPr id="3468" name="Gerader Verbinder 346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9" name="Gerader Verbinder 346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0" name="Gerader Verbinder 346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1" name="Gerader Verbinder 347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2" name="Gerader Verbinder 347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3" name="Gerader Verbinder 347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74" name="Gruppieren 3473"/>
          <p:cNvGrpSpPr/>
          <p:nvPr/>
        </p:nvGrpSpPr>
        <p:grpSpPr>
          <a:xfrm>
            <a:off x="8990156" y="5366797"/>
            <a:ext cx="136529" cy="140791"/>
            <a:chOff x="2067612" y="1232452"/>
            <a:chExt cx="124722" cy="224489"/>
          </a:xfrm>
        </p:grpSpPr>
        <p:cxnSp>
          <p:nvCxnSpPr>
            <p:cNvPr id="3475" name="Gerader Verbinder 347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6" name="Gerader Verbinder 347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7" name="Gerader Verbinder 347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8" name="Gerader Verbinder 347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9" name="Gerader Verbinder 347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0" name="Gerader Verbinder 347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81" name="Gruppieren 3480"/>
          <p:cNvGrpSpPr/>
          <p:nvPr/>
        </p:nvGrpSpPr>
        <p:grpSpPr>
          <a:xfrm>
            <a:off x="6130332" y="5981785"/>
            <a:ext cx="115821" cy="116195"/>
            <a:chOff x="2067612" y="1232452"/>
            <a:chExt cx="124722" cy="224489"/>
          </a:xfrm>
        </p:grpSpPr>
        <p:cxnSp>
          <p:nvCxnSpPr>
            <p:cNvPr id="3482" name="Gerader Verbinder 348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3" name="Gerader Verbinder 348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4" name="Gerader Verbinder 348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5" name="Gerader Verbinder 348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6" name="Gerader Verbinder 348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7" name="Gerader Verbinder 348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88" name="Gruppieren 3487"/>
          <p:cNvGrpSpPr/>
          <p:nvPr/>
        </p:nvGrpSpPr>
        <p:grpSpPr>
          <a:xfrm>
            <a:off x="6264207" y="6008814"/>
            <a:ext cx="144809" cy="95838"/>
            <a:chOff x="2067612" y="1232452"/>
            <a:chExt cx="124722" cy="224489"/>
          </a:xfrm>
        </p:grpSpPr>
        <p:cxnSp>
          <p:nvCxnSpPr>
            <p:cNvPr id="3489" name="Gerader Verbinder 348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0" name="Gerader Verbinder 348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1" name="Gerader Verbinder 349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2" name="Gerader Verbinder 349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3" name="Gerader Verbinder 349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4" name="Gerader Verbinder 349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95" name="Gruppieren 3494"/>
          <p:cNvGrpSpPr/>
          <p:nvPr/>
        </p:nvGrpSpPr>
        <p:grpSpPr>
          <a:xfrm>
            <a:off x="6402130" y="5982837"/>
            <a:ext cx="119736" cy="130930"/>
            <a:chOff x="2067612" y="1232452"/>
            <a:chExt cx="124722" cy="224489"/>
          </a:xfrm>
        </p:grpSpPr>
        <p:cxnSp>
          <p:nvCxnSpPr>
            <p:cNvPr id="3496" name="Gerader Verbinder 349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7" name="Gerader Verbinder 349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8" name="Gerader Verbinder 349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9" name="Gerader Verbinder 349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0" name="Gerader Verbinder 349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1" name="Gerader Verbinder 350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02" name="Gruppieren 3501"/>
          <p:cNvGrpSpPr/>
          <p:nvPr/>
        </p:nvGrpSpPr>
        <p:grpSpPr>
          <a:xfrm>
            <a:off x="6535834" y="6009662"/>
            <a:ext cx="130806" cy="65978"/>
            <a:chOff x="2067612" y="1232452"/>
            <a:chExt cx="124722" cy="224489"/>
          </a:xfrm>
        </p:grpSpPr>
        <p:cxnSp>
          <p:nvCxnSpPr>
            <p:cNvPr id="3503" name="Gerader Verbinder 350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4" name="Gerader Verbinder 350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5" name="Gerader Verbinder 350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6" name="Gerader Verbinder 350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7" name="Gerader Verbinder 350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8" name="Gerader Verbinder 350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09" name="Gruppieren 3508"/>
          <p:cNvGrpSpPr/>
          <p:nvPr/>
        </p:nvGrpSpPr>
        <p:grpSpPr>
          <a:xfrm>
            <a:off x="6610243" y="6000095"/>
            <a:ext cx="115821" cy="116195"/>
            <a:chOff x="2067612" y="1232452"/>
            <a:chExt cx="124722" cy="224489"/>
          </a:xfrm>
        </p:grpSpPr>
        <p:cxnSp>
          <p:nvCxnSpPr>
            <p:cNvPr id="3510" name="Gerader Verbinder 350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1" name="Gerader Verbinder 351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2" name="Gerader Verbinder 351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3" name="Gerader Verbinder 351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4" name="Gerader Verbinder 351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5" name="Gerader Verbinder 351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16" name="Gruppieren 3515"/>
          <p:cNvGrpSpPr/>
          <p:nvPr/>
        </p:nvGrpSpPr>
        <p:grpSpPr>
          <a:xfrm>
            <a:off x="6744118" y="6027124"/>
            <a:ext cx="144809" cy="95838"/>
            <a:chOff x="2067612" y="1232452"/>
            <a:chExt cx="124722" cy="224489"/>
          </a:xfrm>
        </p:grpSpPr>
        <p:cxnSp>
          <p:nvCxnSpPr>
            <p:cNvPr id="3517" name="Gerader Verbinder 351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8" name="Gerader Verbinder 351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9" name="Gerader Verbinder 351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0" name="Gerader Verbinder 351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1" name="Gerader Verbinder 352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2" name="Gerader Verbinder 352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23" name="Gruppieren 3522"/>
          <p:cNvGrpSpPr/>
          <p:nvPr/>
        </p:nvGrpSpPr>
        <p:grpSpPr>
          <a:xfrm>
            <a:off x="6882041" y="6001147"/>
            <a:ext cx="119736" cy="130930"/>
            <a:chOff x="2067612" y="1232452"/>
            <a:chExt cx="124722" cy="224489"/>
          </a:xfrm>
        </p:grpSpPr>
        <p:cxnSp>
          <p:nvCxnSpPr>
            <p:cNvPr id="3524" name="Gerader Verbinder 352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5" name="Gerader Verbinder 352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6" name="Gerader Verbinder 352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7" name="Gerader Verbinder 352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8" name="Gerader Verbinder 352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9" name="Gerader Verbinder 352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30" name="Gruppieren 3529"/>
          <p:cNvGrpSpPr/>
          <p:nvPr/>
        </p:nvGrpSpPr>
        <p:grpSpPr>
          <a:xfrm>
            <a:off x="7015745" y="6027972"/>
            <a:ext cx="130806" cy="65978"/>
            <a:chOff x="2067612" y="1232452"/>
            <a:chExt cx="124722" cy="224489"/>
          </a:xfrm>
        </p:grpSpPr>
        <p:cxnSp>
          <p:nvCxnSpPr>
            <p:cNvPr id="3531" name="Gerader Verbinder 353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2" name="Gerader Verbinder 353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3" name="Gerader Verbinder 353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4" name="Gerader Verbinder 353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5" name="Gerader Verbinder 353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6" name="Gerader Verbinder 353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37" name="Gruppieren 3536"/>
          <p:cNvGrpSpPr/>
          <p:nvPr/>
        </p:nvGrpSpPr>
        <p:grpSpPr>
          <a:xfrm>
            <a:off x="7146552" y="6000095"/>
            <a:ext cx="115821" cy="116195"/>
            <a:chOff x="2067612" y="1232452"/>
            <a:chExt cx="124722" cy="224489"/>
          </a:xfrm>
        </p:grpSpPr>
        <p:cxnSp>
          <p:nvCxnSpPr>
            <p:cNvPr id="3538" name="Gerader Verbinder 353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9" name="Gerader Verbinder 353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0" name="Gerader Verbinder 353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1" name="Gerader Verbinder 354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2" name="Gerader Verbinder 354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3" name="Gerader Verbinder 354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44" name="Gruppieren 3543"/>
          <p:cNvGrpSpPr/>
          <p:nvPr/>
        </p:nvGrpSpPr>
        <p:grpSpPr>
          <a:xfrm>
            <a:off x="7280427" y="6027124"/>
            <a:ext cx="144809" cy="95838"/>
            <a:chOff x="2067612" y="1232452"/>
            <a:chExt cx="124722" cy="224489"/>
          </a:xfrm>
        </p:grpSpPr>
        <p:cxnSp>
          <p:nvCxnSpPr>
            <p:cNvPr id="3545" name="Gerader Verbinder 354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6" name="Gerader Verbinder 354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7" name="Gerader Verbinder 354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8" name="Gerader Verbinder 354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9" name="Gerader Verbinder 354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0" name="Gerader Verbinder 354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51" name="Gruppieren 3550"/>
          <p:cNvGrpSpPr/>
          <p:nvPr/>
        </p:nvGrpSpPr>
        <p:grpSpPr>
          <a:xfrm>
            <a:off x="7418350" y="6001147"/>
            <a:ext cx="119736" cy="130930"/>
            <a:chOff x="2067612" y="1232452"/>
            <a:chExt cx="124722" cy="224489"/>
          </a:xfrm>
        </p:grpSpPr>
        <p:cxnSp>
          <p:nvCxnSpPr>
            <p:cNvPr id="3552" name="Gerader Verbinder 355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3" name="Gerader Verbinder 355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4" name="Gerader Verbinder 355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5" name="Gerader Verbinder 355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6" name="Gerader Verbinder 355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7" name="Gerader Verbinder 355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58" name="Gruppieren 3557"/>
          <p:cNvGrpSpPr/>
          <p:nvPr/>
        </p:nvGrpSpPr>
        <p:grpSpPr>
          <a:xfrm>
            <a:off x="7552054" y="6027972"/>
            <a:ext cx="130806" cy="65978"/>
            <a:chOff x="2067612" y="1232452"/>
            <a:chExt cx="124722" cy="224489"/>
          </a:xfrm>
        </p:grpSpPr>
        <p:cxnSp>
          <p:nvCxnSpPr>
            <p:cNvPr id="3559" name="Gerader Verbinder 355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0" name="Gerader Verbinder 355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1" name="Gerader Verbinder 356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2" name="Gerader Verbinder 356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3" name="Gerader Verbinder 356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4" name="Gerader Verbinder 356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65" name="Gruppieren 3564"/>
          <p:cNvGrpSpPr/>
          <p:nvPr/>
        </p:nvGrpSpPr>
        <p:grpSpPr>
          <a:xfrm>
            <a:off x="7645690" y="5984307"/>
            <a:ext cx="115821" cy="116195"/>
            <a:chOff x="2067612" y="1232452"/>
            <a:chExt cx="124722" cy="224489"/>
          </a:xfrm>
        </p:grpSpPr>
        <p:cxnSp>
          <p:nvCxnSpPr>
            <p:cNvPr id="3566" name="Gerader Verbinder 356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7" name="Gerader Verbinder 356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8" name="Gerader Verbinder 356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9" name="Gerader Verbinder 356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0" name="Gerader Verbinder 356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1" name="Gerader Verbinder 357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72" name="Gruppieren 3571"/>
          <p:cNvGrpSpPr/>
          <p:nvPr/>
        </p:nvGrpSpPr>
        <p:grpSpPr>
          <a:xfrm>
            <a:off x="7779565" y="6011336"/>
            <a:ext cx="144809" cy="95838"/>
            <a:chOff x="2067612" y="1232452"/>
            <a:chExt cx="124722" cy="224489"/>
          </a:xfrm>
        </p:grpSpPr>
        <p:cxnSp>
          <p:nvCxnSpPr>
            <p:cNvPr id="3573" name="Gerader Verbinder 357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4" name="Gerader Verbinder 357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5" name="Gerader Verbinder 357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6" name="Gerader Verbinder 357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7" name="Gerader Verbinder 357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8" name="Gerader Verbinder 357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79" name="Gruppieren 3578"/>
          <p:cNvGrpSpPr/>
          <p:nvPr/>
        </p:nvGrpSpPr>
        <p:grpSpPr>
          <a:xfrm>
            <a:off x="7917488" y="5985359"/>
            <a:ext cx="119736" cy="130930"/>
            <a:chOff x="2067612" y="1232452"/>
            <a:chExt cx="124722" cy="224489"/>
          </a:xfrm>
        </p:grpSpPr>
        <p:cxnSp>
          <p:nvCxnSpPr>
            <p:cNvPr id="3580" name="Gerader Verbinder 357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1" name="Gerader Verbinder 358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2" name="Gerader Verbinder 358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3" name="Gerader Verbinder 358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4" name="Gerader Verbinder 358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5" name="Gerader Verbinder 358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86" name="Gruppieren 3585"/>
          <p:cNvGrpSpPr/>
          <p:nvPr/>
        </p:nvGrpSpPr>
        <p:grpSpPr>
          <a:xfrm>
            <a:off x="8051192" y="6012184"/>
            <a:ext cx="130806" cy="65978"/>
            <a:chOff x="2067612" y="1232452"/>
            <a:chExt cx="124722" cy="224489"/>
          </a:xfrm>
        </p:grpSpPr>
        <p:cxnSp>
          <p:nvCxnSpPr>
            <p:cNvPr id="3587" name="Gerader Verbinder 358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8" name="Gerader Verbinder 358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9" name="Gerader Verbinder 358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0" name="Gerader Verbinder 358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1" name="Gerader Verbinder 359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2" name="Gerader Verbinder 359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93" name="Gruppieren 3592"/>
          <p:cNvGrpSpPr/>
          <p:nvPr/>
        </p:nvGrpSpPr>
        <p:grpSpPr>
          <a:xfrm>
            <a:off x="8185038" y="5976786"/>
            <a:ext cx="115821" cy="116195"/>
            <a:chOff x="2067612" y="1232452"/>
            <a:chExt cx="124722" cy="224489"/>
          </a:xfrm>
        </p:grpSpPr>
        <p:cxnSp>
          <p:nvCxnSpPr>
            <p:cNvPr id="3594" name="Gerader Verbinder 359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5" name="Gerader Verbinder 359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6" name="Gerader Verbinder 359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7" name="Gerader Verbinder 359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8" name="Gerader Verbinder 359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9" name="Gerader Verbinder 359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00" name="Gruppieren 3599"/>
          <p:cNvGrpSpPr/>
          <p:nvPr/>
        </p:nvGrpSpPr>
        <p:grpSpPr>
          <a:xfrm>
            <a:off x="8318913" y="6003815"/>
            <a:ext cx="144809" cy="95838"/>
            <a:chOff x="2067612" y="1232452"/>
            <a:chExt cx="124722" cy="224489"/>
          </a:xfrm>
        </p:grpSpPr>
        <p:cxnSp>
          <p:nvCxnSpPr>
            <p:cNvPr id="3601" name="Gerader Verbinder 360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2" name="Gerader Verbinder 360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3" name="Gerader Verbinder 360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4" name="Gerader Verbinder 360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5" name="Gerader Verbinder 360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6" name="Gerader Verbinder 360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07" name="Gruppieren 3606"/>
          <p:cNvGrpSpPr/>
          <p:nvPr/>
        </p:nvGrpSpPr>
        <p:grpSpPr>
          <a:xfrm>
            <a:off x="8456836" y="5977838"/>
            <a:ext cx="119736" cy="130930"/>
            <a:chOff x="2067612" y="1232452"/>
            <a:chExt cx="124722" cy="224489"/>
          </a:xfrm>
        </p:grpSpPr>
        <p:cxnSp>
          <p:nvCxnSpPr>
            <p:cNvPr id="3608" name="Gerader Verbinder 360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9" name="Gerader Verbinder 360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0" name="Gerader Verbinder 360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1" name="Gerader Verbinder 361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2" name="Gerader Verbinder 361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3" name="Gerader Verbinder 361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14" name="Gruppieren 3613"/>
          <p:cNvGrpSpPr/>
          <p:nvPr/>
        </p:nvGrpSpPr>
        <p:grpSpPr>
          <a:xfrm>
            <a:off x="8590540" y="6004663"/>
            <a:ext cx="130806" cy="65978"/>
            <a:chOff x="2067612" y="1232452"/>
            <a:chExt cx="124722" cy="224489"/>
          </a:xfrm>
        </p:grpSpPr>
        <p:cxnSp>
          <p:nvCxnSpPr>
            <p:cNvPr id="3615" name="Gerader Verbinder 361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6" name="Gerader Verbinder 361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7" name="Gerader Verbinder 361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8" name="Gerader Verbinder 361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9" name="Gerader Verbinder 361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0" name="Gerader Verbinder 361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28" name="Gruppieren 3627"/>
          <p:cNvGrpSpPr/>
          <p:nvPr/>
        </p:nvGrpSpPr>
        <p:grpSpPr>
          <a:xfrm>
            <a:off x="8783483" y="6005356"/>
            <a:ext cx="144809" cy="95838"/>
            <a:chOff x="2067612" y="1232452"/>
            <a:chExt cx="124722" cy="224489"/>
          </a:xfrm>
        </p:grpSpPr>
        <p:cxnSp>
          <p:nvCxnSpPr>
            <p:cNvPr id="3629" name="Gerader Verbinder 362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0" name="Gerader Verbinder 362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1" name="Gerader Verbinder 363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2" name="Gerader Verbinder 363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3" name="Gerader Verbinder 363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4" name="Gerader Verbinder 363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35" name="Gruppieren 3634"/>
          <p:cNvGrpSpPr/>
          <p:nvPr/>
        </p:nvGrpSpPr>
        <p:grpSpPr>
          <a:xfrm>
            <a:off x="8915271" y="5975838"/>
            <a:ext cx="119736" cy="130930"/>
            <a:chOff x="2067612" y="1232452"/>
            <a:chExt cx="124722" cy="224489"/>
          </a:xfrm>
        </p:grpSpPr>
        <p:cxnSp>
          <p:nvCxnSpPr>
            <p:cNvPr id="3636" name="Gerader Verbinder 363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7" name="Gerader Verbinder 363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8" name="Gerader Verbinder 363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9" name="Gerader Verbinder 363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0" name="Gerader Verbinder 363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1" name="Gerader Verbinder 364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42" name="Gruppieren 3641"/>
          <p:cNvGrpSpPr/>
          <p:nvPr/>
        </p:nvGrpSpPr>
        <p:grpSpPr>
          <a:xfrm>
            <a:off x="8652946" y="6013512"/>
            <a:ext cx="130806" cy="65978"/>
            <a:chOff x="2067612" y="1232452"/>
            <a:chExt cx="124722" cy="224489"/>
          </a:xfrm>
        </p:grpSpPr>
        <p:cxnSp>
          <p:nvCxnSpPr>
            <p:cNvPr id="3643" name="Gerader Verbinder 364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4" name="Gerader Verbinder 364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5" name="Gerader Verbinder 364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6" name="Gerader Verbinder 364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7" name="Gerader Verbinder 364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8" name="Gerader Verbinder 364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49" name="Gruppieren 3648"/>
          <p:cNvGrpSpPr/>
          <p:nvPr/>
        </p:nvGrpSpPr>
        <p:grpSpPr>
          <a:xfrm>
            <a:off x="6130587" y="6542529"/>
            <a:ext cx="322355" cy="45719"/>
            <a:chOff x="2067612" y="1232452"/>
            <a:chExt cx="124722" cy="224489"/>
          </a:xfrm>
        </p:grpSpPr>
        <p:cxnSp>
          <p:nvCxnSpPr>
            <p:cNvPr id="3650" name="Gerader Verbinder 364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1" name="Gerader Verbinder 365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2" name="Gerader Verbinder 365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3" name="Gerader Verbinder 365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4" name="Gerader Verbinder 365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5" name="Gerader Verbinder 365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56" name="Gruppieren 3655"/>
          <p:cNvGrpSpPr/>
          <p:nvPr/>
        </p:nvGrpSpPr>
        <p:grpSpPr>
          <a:xfrm flipV="1">
            <a:off x="6427277" y="6577419"/>
            <a:ext cx="222862" cy="45719"/>
            <a:chOff x="2067612" y="1232452"/>
            <a:chExt cx="124722" cy="224489"/>
          </a:xfrm>
        </p:grpSpPr>
        <p:cxnSp>
          <p:nvCxnSpPr>
            <p:cNvPr id="3657" name="Gerader Verbinder 365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8" name="Gerader Verbinder 365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9" name="Gerader Verbinder 365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0" name="Gerader Verbinder 365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1" name="Gerader Verbinder 366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2" name="Gerader Verbinder 366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63" name="Gruppieren 3662"/>
          <p:cNvGrpSpPr/>
          <p:nvPr/>
        </p:nvGrpSpPr>
        <p:grpSpPr>
          <a:xfrm>
            <a:off x="6645096" y="6573401"/>
            <a:ext cx="322355" cy="45719"/>
            <a:chOff x="2067612" y="1232452"/>
            <a:chExt cx="124722" cy="224489"/>
          </a:xfrm>
        </p:grpSpPr>
        <p:cxnSp>
          <p:nvCxnSpPr>
            <p:cNvPr id="3664" name="Gerader Verbinder 366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5" name="Gerader Verbinder 366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6" name="Gerader Verbinder 366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7" name="Gerader Verbinder 366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8" name="Gerader Verbinder 366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9" name="Gerader Verbinder 366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70" name="Gruppieren 3669"/>
          <p:cNvGrpSpPr/>
          <p:nvPr/>
        </p:nvGrpSpPr>
        <p:grpSpPr>
          <a:xfrm flipV="1">
            <a:off x="6941786" y="6608291"/>
            <a:ext cx="222862" cy="45719"/>
            <a:chOff x="2067612" y="1232452"/>
            <a:chExt cx="124722" cy="224489"/>
          </a:xfrm>
        </p:grpSpPr>
        <p:cxnSp>
          <p:nvCxnSpPr>
            <p:cNvPr id="3671" name="Gerader Verbinder 36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2" name="Gerader Verbinder 36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3" name="Gerader Verbinder 36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4" name="Gerader Verbinder 36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5" name="Gerader Verbinder 36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6" name="Gerader Verbinder 36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77" name="Gruppieren 3676"/>
          <p:cNvGrpSpPr/>
          <p:nvPr/>
        </p:nvGrpSpPr>
        <p:grpSpPr>
          <a:xfrm>
            <a:off x="7164649" y="6565388"/>
            <a:ext cx="322355" cy="45719"/>
            <a:chOff x="2067612" y="1232452"/>
            <a:chExt cx="124722" cy="224489"/>
          </a:xfrm>
        </p:grpSpPr>
        <p:cxnSp>
          <p:nvCxnSpPr>
            <p:cNvPr id="3678" name="Gerader Verbinder 36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9" name="Gerader Verbinder 36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0" name="Gerader Verbinder 36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1" name="Gerader Verbinder 36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2" name="Gerader Verbinder 36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3" name="Gerader Verbinder 368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84" name="Gruppieren 3683"/>
          <p:cNvGrpSpPr/>
          <p:nvPr/>
        </p:nvGrpSpPr>
        <p:grpSpPr>
          <a:xfrm flipV="1">
            <a:off x="7461339" y="6600278"/>
            <a:ext cx="222862" cy="45719"/>
            <a:chOff x="2067612" y="1232452"/>
            <a:chExt cx="124722" cy="224489"/>
          </a:xfrm>
        </p:grpSpPr>
        <p:cxnSp>
          <p:nvCxnSpPr>
            <p:cNvPr id="3685" name="Gerader Verbinder 368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6" name="Gerader Verbinder 368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7" name="Gerader Verbinder 368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8" name="Gerader Verbinder 368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9" name="Gerader Verbinder 368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0" name="Gerader Verbinder 368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91" name="Gruppieren 3690"/>
          <p:cNvGrpSpPr/>
          <p:nvPr/>
        </p:nvGrpSpPr>
        <p:grpSpPr>
          <a:xfrm>
            <a:off x="7668443" y="6573401"/>
            <a:ext cx="322355" cy="45719"/>
            <a:chOff x="2067612" y="1232452"/>
            <a:chExt cx="124722" cy="224489"/>
          </a:xfrm>
        </p:grpSpPr>
        <p:cxnSp>
          <p:nvCxnSpPr>
            <p:cNvPr id="3692" name="Gerader Verbinder 369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3" name="Gerader Verbinder 369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4" name="Gerader Verbinder 369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5" name="Gerader Verbinder 369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6" name="Gerader Verbinder 369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7" name="Gerader Verbinder 369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98" name="Gruppieren 3697"/>
          <p:cNvGrpSpPr/>
          <p:nvPr/>
        </p:nvGrpSpPr>
        <p:grpSpPr>
          <a:xfrm flipV="1">
            <a:off x="7965133" y="6608291"/>
            <a:ext cx="222862" cy="45719"/>
            <a:chOff x="2067612" y="1232452"/>
            <a:chExt cx="124722" cy="224489"/>
          </a:xfrm>
        </p:grpSpPr>
        <p:cxnSp>
          <p:nvCxnSpPr>
            <p:cNvPr id="3699" name="Gerader Verbinder 369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0" name="Gerader Verbinder 369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1" name="Gerader Verbinder 370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2" name="Gerader Verbinder 370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3" name="Gerader Verbinder 370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4" name="Gerader Verbinder 370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05" name="Gruppieren 3704"/>
          <p:cNvGrpSpPr/>
          <p:nvPr/>
        </p:nvGrpSpPr>
        <p:grpSpPr>
          <a:xfrm>
            <a:off x="8199162" y="6573401"/>
            <a:ext cx="322355" cy="45719"/>
            <a:chOff x="2067612" y="1232452"/>
            <a:chExt cx="124722" cy="224489"/>
          </a:xfrm>
        </p:grpSpPr>
        <p:cxnSp>
          <p:nvCxnSpPr>
            <p:cNvPr id="3706" name="Gerader Verbinder 370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7" name="Gerader Verbinder 370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8" name="Gerader Verbinder 370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9" name="Gerader Verbinder 370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0" name="Gerader Verbinder 370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1" name="Gerader Verbinder 371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12" name="Gruppieren 3711"/>
          <p:cNvGrpSpPr/>
          <p:nvPr/>
        </p:nvGrpSpPr>
        <p:grpSpPr>
          <a:xfrm flipV="1">
            <a:off x="8495852" y="6608291"/>
            <a:ext cx="222862" cy="45719"/>
            <a:chOff x="2067612" y="1232452"/>
            <a:chExt cx="124722" cy="224489"/>
          </a:xfrm>
        </p:grpSpPr>
        <p:cxnSp>
          <p:nvCxnSpPr>
            <p:cNvPr id="3713" name="Gerader Verbinder 371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4" name="Gerader Verbinder 371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5" name="Gerader Verbinder 371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6" name="Gerader Verbinder 371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7" name="Gerader Verbinder 371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8" name="Gerader Verbinder 371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19" name="Gruppieren 3718"/>
          <p:cNvGrpSpPr/>
          <p:nvPr/>
        </p:nvGrpSpPr>
        <p:grpSpPr>
          <a:xfrm>
            <a:off x="8725604" y="6573401"/>
            <a:ext cx="322355" cy="45719"/>
            <a:chOff x="2067612" y="1232452"/>
            <a:chExt cx="124722" cy="224489"/>
          </a:xfrm>
        </p:grpSpPr>
        <p:cxnSp>
          <p:nvCxnSpPr>
            <p:cNvPr id="3720" name="Gerader Verbinder 371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1" name="Gerader Verbinder 372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2" name="Gerader Verbinder 372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3" name="Gerader Verbinder 372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4" name="Gerader Verbinder 372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5" name="Gerader Verbinder 372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07" name="Gerader Verbinder 3806"/>
          <p:cNvCxnSpPr/>
          <p:nvPr/>
        </p:nvCxnSpPr>
        <p:spPr>
          <a:xfrm>
            <a:off x="2116277" y="476504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08" name="Gerader Verbinder 3807"/>
          <p:cNvCxnSpPr/>
          <p:nvPr/>
        </p:nvCxnSpPr>
        <p:spPr>
          <a:xfrm>
            <a:off x="3147374" y="476218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809" name="Gruppieren 3808"/>
          <p:cNvGrpSpPr/>
          <p:nvPr/>
        </p:nvGrpSpPr>
        <p:grpSpPr>
          <a:xfrm>
            <a:off x="2878269" y="4384867"/>
            <a:ext cx="124722" cy="224489"/>
            <a:chOff x="2067612" y="1232452"/>
            <a:chExt cx="124722" cy="224489"/>
          </a:xfrm>
        </p:grpSpPr>
        <p:cxnSp>
          <p:nvCxnSpPr>
            <p:cNvPr id="3810" name="Gerader Verbinder 380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1" name="Gerader Verbinder 381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2" name="Gerader Verbinder 381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3" name="Gerader Verbinder 381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4" name="Gerader Verbinder 381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5" name="Gerader Verbinder 381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16" name="Gruppieren 3815"/>
          <p:cNvGrpSpPr/>
          <p:nvPr/>
        </p:nvGrpSpPr>
        <p:grpSpPr>
          <a:xfrm>
            <a:off x="3012145" y="4411896"/>
            <a:ext cx="124551" cy="152236"/>
            <a:chOff x="2067612" y="1232452"/>
            <a:chExt cx="124722" cy="224489"/>
          </a:xfrm>
        </p:grpSpPr>
        <p:cxnSp>
          <p:nvCxnSpPr>
            <p:cNvPr id="3817" name="Gerader Verbinder 381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8" name="Gerader Verbinder 381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9" name="Gerader Verbinder 381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0" name="Gerader Verbinder 381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1" name="Gerader Verbinder 382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2" name="Gerader Verbinder 382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23" name="Gruppieren 3822"/>
          <p:cNvGrpSpPr/>
          <p:nvPr/>
        </p:nvGrpSpPr>
        <p:grpSpPr>
          <a:xfrm>
            <a:off x="3150068" y="4385919"/>
            <a:ext cx="124722" cy="224489"/>
            <a:chOff x="2067612" y="1232452"/>
            <a:chExt cx="124722" cy="224489"/>
          </a:xfrm>
        </p:grpSpPr>
        <p:cxnSp>
          <p:nvCxnSpPr>
            <p:cNvPr id="3824" name="Gerader Verbinder 382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5" name="Gerader Verbinder 382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6" name="Gerader Verbinder 382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7" name="Gerader Verbinder 382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8" name="Gerader Verbinder 382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9" name="Gerader Verbinder 382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30" name="Gruppieren 3829"/>
          <p:cNvGrpSpPr/>
          <p:nvPr/>
        </p:nvGrpSpPr>
        <p:grpSpPr>
          <a:xfrm>
            <a:off x="3281811" y="4377161"/>
            <a:ext cx="136529" cy="140791"/>
            <a:chOff x="2067612" y="1232452"/>
            <a:chExt cx="124722" cy="224489"/>
          </a:xfrm>
        </p:grpSpPr>
        <p:cxnSp>
          <p:nvCxnSpPr>
            <p:cNvPr id="3831" name="Gerader Verbinder 383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2" name="Gerader Verbinder 383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3" name="Gerader Verbinder 383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4" name="Gerader Verbinder 383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5" name="Gerader Verbinder 383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6" name="Gerader Verbinder 383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37" name="Gruppieren 3836"/>
          <p:cNvGrpSpPr/>
          <p:nvPr/>
        </p:nvGrpSpPr>
        <p:grpSpPr>
          <a:xfrm>
            <a:off x="2138121" y="4384019"/>
            <a:ext cx="124551" cy="152236"/>
            <a:chOff x="2067612" y="1232452"/>
            <a:chExt cx="124722" cy="224489"/>
          </a:xfrm>
        </p:grpSpPr>
        <p:cxnSp>
          <p:nvCxnSpPr>
            <p:cNvPr id="3838" name="Gerader Verbinder 383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9" name="Gerader Verbinder 383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0" name="Gerader Verbinder 383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1" name="Gerader Verbinder 384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2" name="Gerader Verbinder 384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3" name="Gerader Verbinder 384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44" name="Gruppieren 3843"/>
          <p:cNvGrpSpPr/>
          <p:nvPr/>
        </p:nvGrpSpPr>
        <p:grpSpPr>
          <a:xfrm>
            <a:off x="2276044" y="4358042"/>
            <a:ext cx="124722" cy="224489"/>
            <a:chOff x="2067612" y="1232452"/>
            <a:chExt cx="124722" cy="224489"/>
          </a:xfrm>
        </p:grpSpPr>
        <p:cxnSp>
          <p:nvCxnSpPr>
            <p:cNvPr id="3845" name="Gerader Verbinder 384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6" name="Gerader Verbinder 384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7" name="Gerader Verbinder 384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8" name="Gerader Verbinder 384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9" name="Gerader Verbinder 384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0" name="Gerader Verbinder 384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51" name="Gruppieren 3850"/>
          <p:cNvGrpSpPr/>
          <p:nvPr/>
        </p:nvGrpSpPr>
        <p:grpSpPr>
          <a:xfrm>
            <a:off x="2409748" y="4384867"/>
            <a:ext cx="136529" cy="140791"/>
            <a:chOff x="2067612" y="1232452"/>
            <a:chExt cx="124722" cy="224489"/>
          </a:xfrm>
        </p:grpSpPr>
        <p:cxnSp>
          <p:nvCxnSpPr>
            <p:cNvPr id="3852" name="Gerader Verbinder 385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3" name="Gerader Verbinder 385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4" name="Gerader Verbinder 385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5" name="Gerader Verbinder 385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6" name="Gerader Verbinder 385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7" name="Gerader Verbinder 385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58" name="Gruppieren 3857"/>
          <p:cNvGrpSpPr/>
          <p:nvPr/>
        </p:nvGrpSpPr>
        <p:grpSpPr>
          <a:xfrm>
            <a:off x="2121646" y="5401312"/>
            <a:ext cx="124551" cy="152236"/>
            <a:chOff x="2067612" y="1232452"/>
            <a:chExt cx="124722" cy="224489"/>
          </a:xfrm>
        </p:grpSpPr>
        <p:cxnSp>
          <p:nvCxnSpPr>
            <p:cNvPr id="3859" name="Gerader Verbinder 385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0" name="Gerader Verbinder 385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1" name="Gerader Verbinder 386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2" name="Gerader Verbinder 386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3" name="Gerader Verbinder 386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4" name="Gerader Verbinder 386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65" name="Gruppieren 3864"/>
          <p:cNvGrpSpPr/>
          <p:nvPr/>
        </p:nvGrpSpPr>
        <p:grpSpPr>
          <a:xfrm>
            <a:off x="2259569" y="5375335"/>
            <a:ext cx="124722" cy="224489"/>
            <a:chOff x="2067612" y="1232452"/>
            <a:chExt cx="124722" cy="224489"/>
          </a:xfrm>
        </p:grpSpPr>
        <p:cxnSp>
          <p:nvCxnSpPr>
            <p:cNvPr id="3866" name="Gerader Verbinder 386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7" name="Gerader Verbinder 386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8" name="Gerader Verbinder 386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9" name="Gerader Verbinder 386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0" name="Gerader Verbinder 386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1" name="Gerader Verbinder 387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72" name="Gruppieren 3871"/>
          <p:cNvGrpSpPr/>
          <p:nvPr/>
        </p:nvGrpSpPr>
        <p:grpSpPr>
          <a:xfrm>
            <a:off x="2393273" y="5402160"/>
            <a:ext cx="136529" cy="140791"/>
            <a:chOff x="2067612" y="1232452"/>
            <a:chExt cx="124722" cy="224489"/>
          </a:xfrm>
        </p:grpSpPr>
        <p:cxnSp>
          <p:nvCxnSpPr>
            <p:cNvPr id="3873" name="Gerader Verbinder 387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4" name="Gerader Verbinder 387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5" name="Gerader Verbinder 387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6" name="Gerader Verbinder 387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7" name="Gerader Verbinder 387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8" name="Gerader Verbinder 387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79" name="Gruppieren 3878"/>
          <p:cNvGrpSpPr/>
          <p:nvPr/>
        </p:nvGrpSpPr>
        <p:grpSpPr>
          <a:xfrm>
            <a:off x="2840478" y="5384087"/>
            <a:ext cx="124722" cy="224489"/>
            <a:chOff x="2067612" y="1232452"/>
            <a:chExt cx="124722" cy="224489"/>
          </a:xfrm>
        </p:grpSpPr>
        <p:cxnSp>
          <p:nvCxnSpPr>
            <p:cNvPr id="3880" name="Gerader Verbinder 387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1" name="Gerader Verbinder 388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2" name="Gerader Verbinder 388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3" name="Gerader Verbinder 388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4" name="Gerader Verbinder 388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5" name="Gerader Verbinder 388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86" name="Gruppieren 3885"/>
          <p:cNvGrpSpPr/>
          <p:nvPr/>
        </p:nvGrpSpPr>
        <p:grpSpPr>
          <a:xfrm>
            <a:off x="2974354" y="5411116"/>
            <a:ext cx="124551" cy="152236"/>
            <a:chOff x="2067612" y="1232452"/>
            <a:chExt cx="124722" cy="224489"/>
          </a:xfrm>
        </p:grpSpPr>
        <p:cxnSp>
          <p:nvCxnSpPr>
            <p:cNvPr id="3887" name="Gerader Verbinder 388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8" name="Gerader Verbinder 388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9" name="Gerader Verbinder 388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0" name="Gerader Verbinder 388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1" name="Gerader Verbinder 389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2" name="Gerader Verbinder 389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93" name="Gruppieren 3892"/>
          <p:cNvGrpSpPr/>
          <p:nvPr/>
        </p:nvGrpSpPr>
        <p:grpSpPr>
          <a:xfrm>
            <a:off x="3112277" y="5385139"/>
            <a:ext cx="124722" cy="224489"/>
            <a:chOff x="2067612" y="1232452"/>
            <a:chExt cx="124722" cy="224489"/>
          </a:xfrm>
        </p:grpSpPr>
        <p:cxnSp>
          <p:nvCxnSpPr>
            <p:cNvPr id="3894" name="Gerader Verbinder 389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5" name="Gerader Verbinder 389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6" name="Gerader Verbinder 389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7" name="Gerader Verbinder 389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8" name="Gerader Verbinder 389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9" name="Gerader Verbinder 389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00" name="Gruppieren 3899"/>
          <p:cNvGrpSpPr/>
          <p:nvPr/>
        </p:nvGrpSpPr>
        <p:grpSpPr>
          <a:xfrm>
            <a:off x="3259035" y="5395146"/>
            <a:ext cx="144681" cy="163357"/>
            <a:chOff x="2067612" y="1232452"/>
            <a:chExt cx="124722" cy="224489"/>
          </a:xfrm>
        </p:grpSpPr>
        <p:cxnSp>
          <p:nvCxnSpPr>
            <p:cNvPr id="3901" name="Gerader Verbinder 390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2" name="Gerader Verbinder 390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3" name="Gerader Verbinder 390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4" name="Gerader Verbinder 390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5" name="Gerader Verbinder 390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6" name="Gerader Verbinder 390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07" name="Gruppieren 3906"/>
          <p:cNvGrpSpPr/>
          <p:nvPr/>
        </p:nvGrpSpPr>
        <p:grpSpPr>
          <a:xfrm>
            <a:off x="2080073" y="6067162"/>
            <a:ext cx="154033" cy="68852"/>
            <a:chOff x="2067612" y="1232452"/>
            <a:chExt cx="124722" cy="224489"/>
          </a:xfrm>
        </p:grpSpPr>
        <p:cxnSp>
          <p:nvCxnSpPr>
            <p:cNvPr id="3908" name="Gerader Verbinder 390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9" name="Gerader Verbinder 390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0" name="Gerader Verbinder 390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1" name="Gerader Verbinder 391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2" name="Gerader Verbinder 391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3" name="Gerader Verbinder 391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14" name="Gruppieren 3913"/>
          <p:cNvGrpSpPr/>
          <p:nvPr/>
        </p:nvGrpSpPr>
        <p:grpSpPr>
          <a:xfrm>
            <a:off x="2217996" y="6041185"/>
            <a:ext cx="133702" cy="110382"/>
            <a:chOff x="2067612" y="1232452"/>
            <a:chExt cx="124722" cy="224489"/>
          </a:xfrm>
        </p:grpSpPr>
        <p:cxnSp>
          <p:nvCxnSpPr>
            <p:cNvPr id="3915" name="Gerader Verbinder 391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6" name="Gerader Verbinder 391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7" name="Gerader Verbinder 391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8" name="Gerader Verbinder 391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9" name="Gerader Verbinder 391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0" name="Gerader Verbinder 391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21" name="Gruppieren 3920"/>
          <p:cNvGrpSpPr/>
          <p:nvPr/>
        </p:nvGrpSpPr>
        <p:grpSpPr>
          <a:xfrm>
            <a:off x="2351699" y="6068010"/>
            <a:ext cx="156676" cy="83557"/>
            <a:chOff x="2067612" y="1232452"/>
            <a:chExt cx="124722" cy="224489"/>
          </a:xfrm>
        </p:grpSpPr>
        <p:cxnSp>
          <p:nvCxnSpPr>
            <p:cNvPr id="3922" name="Gerader Verbinder 392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3" name="Gerader Verbinder 392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4" name="Gerader Verbinder 392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5" name="Gerader Verbinder 392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6" name="Gerader Verbinder 392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7" name="Gerader Verbinder 392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28" name="Gruppieren 3927"/>
          <p:cNvGrpSpPr/>
          <p:nvPr/>
        </p:nvGrpSpPr>
        <p:grpSpPr>
          <a:xfrm>
            <a:off x="2820222" y="6019820"/>
            <a:ext cx="115821" cy="116195"/>
            <a:chOff x="2067612" y="1232452"/>
            <a:chExt cx="124722" cy="224489"/>
          </a:xfrm>
        </p:grpSpPr>
        <p:cxnSp>
          <p:nvCxnSpPr>
            <p:cNvPr id="3929" name="Gerader Verbinder 392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0" name="Gerader Verbinder 392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1" name="Gerader Verbinder 393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2" name="Gerader Verbinder 393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3" name="Gerader Verbinder 393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4" name="Gerader Verbinder 393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35" name="Gruppieren 3934"/>
          <p:cNvGrpSpPr/>
          <p:nvPr/>
        </p:nvGrpSpPr>
        <p:grpSpPr>
          <a:xfrm>
            <a:off x="2954097" y="6046849"/>
            <a:ext cx="144809" cy="95838"/>
            <a:chOff x="2067612" y="1232452"/>
            <a:chExt cx="124722" cy="224489"/>
          </a:xfrm>
        </p:grpSpPr>
        <p:cxnSp>
          <p:nvCxnSpPr>
            <p:cNvPr id="3936" name="Gerader Verbinder 393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7" name="Gerader Verbinder 393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8" name="Gerader Verbinder 393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9" name="Gerader Verbinder 393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0" name="Gerader Verbinder 393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1" name="Gerader Verbinder 394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42" name="Gruppieren 3941"/>
          <p:cNvGrpSpPr/>
          <p:nvPr/>
        </p:nvGrpSpPr>
        <p:grpSpPr>
          <a:xfrm>
            <a:off x="3092020" y="6020872"/>
            <a:ext cx="119736" cy="130930"/>
            <a:chOff x="2067612" y="1232452"/>
            <a:chExt cx="124722" cy="224489"/>
          </a:xfrm>
        </p:grpSpPr>
        <p:cxnSp>
          <p:nvCxnSpPr>
            <p:cNvPr id="3943" name="Gerader Verbinder 394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4" name="Gerader Verbinder 394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5" name="Gerader Verbinder 394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6" name="Gerader Verbinder 394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7" name="Gerader Verbinder 394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8" name="Gerader Verbinder 394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49" name="Gruppieren 3948"/>
          <p:cNvGrpSpPr/>
          <p:nvPr/>
        </p:nvGrpSpPr>
        <p:grpSpPr>
          <a:xfrm>
            <a:off x="3225724" y="6047697"/>
            <a:ext cx="130806" cy="65978"/>
            <a:chOff x="2067612" y="1232452"/>
            <a:chExt cx="124722" cy="224489"/>
          </a:xfrm>
        </p:grpSpPr>
        <p:cxnSp>
          <p:nvCxnSpPr>
            <p:cNvPr id="3950" name="Gerader Verbinder 394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1" name="Gerader Verbinder 395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2" name="Gerader Verbinder 395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3" name="Gerader Verbinder 395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4" name="Gerader Verbinder 395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5" name="Gerader Verbinder 395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56" name="Gruppieren 3955"/>
          <p:cNvGrpSpPr/>
          <p:nvPr/>
        </p:nvGrpSpPr>
        <p:grpSpPr>
          <a:xfrm>
            <a:off x="2855557" y="6546164"/>
            <a:ext cx="322355" cy="45719"/>
            <a:chOff x="2067612" y="1232452"/>
            <a:chExt cx="124722" cy="224489"/>
          </a:xfrm>
        </p:grpSpPr>
        <p:cxnSp>
          <p:nvCxnSpPr>
            <p:cNvPr id="3957" name="Gerader Verbinder 395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8" name="Gerader Verbinder 395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9" name="Gerader Verbinder 395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0" name="Gerader Verbinder 395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1" name="Gerader Verbinder 396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2" name="Gerader Verbinder 396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63" name="Gruppieren 3962"/>
          <p:cNvGrpSpPr/>
          <p:nvPr/>
        </p:nvGrpSpPr>
        <p:grpSpPr>
          <a:xfrm flipV="1">
            <a:off x="3163448" y="6540235"/>
            <a:ext cx="222862" cy="45719"/>
            <a:chOff x="2067612" y="1232452"/>
            <a:chExt cx="124722" cy="224489"/>
          </a:xfrm>
        </p:grpSpPr>
        <p:cxnSp>
          <p:nvCxnSpPr>
            <p:cNvPr id="3964" name="Gerader Verbinder 396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5" name="Gerader Verbinder 396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6" name="Gerader Verbinder 396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7" name="Gerader Verbinder 396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8" name="Gerader Verbinder 396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9" name="Gerader Verbinder 396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70" name="Gruppieren 3969"/>
          <p:cNvGrpSpPr/>
          <p:nvPr/>
        </p:nvGrpSpPr>
        <p:grpSpPr>
          <a:xfrm>
            <a:off x="2070298" y="6567221"/>
            <a:ext cx="322355" cy="45719"/>
            <a:chOff x="2067612" y="1232452"/>
            <a:chExt cx="124722" cy="224489"/>
          </a:xfrm>
        </p:grpSpPr>
        <p:cxnSp>
          <p:nvCxnSpPr>
            <p:cNvPr id="3971" name="Gerader Verbinder 39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2" name="Gerader Verbinder 39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3" name="Gerader Verbinder 39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4" name="Gerader Verbinder 39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5" name="Gerader Verbinder 39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6" name="Gerader Verbinder 39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77" name="Gruppieren 3976"/>
          <p:cNvGrpSpPr/>
          <p:nvPr/>
        </p:nvGrpSpPr>
        <p:grpSpPr>
          <a:xfrm flipV="1">
            <a:off x="2353411" y="6559184"/>
            <a:ext cx="222862" cy="45719"/>
            <a:chOff x="2067612" y="1232452"/>
            <a:chExt cx="124722" cy="224489"/>
          </a:xfrm>
        </p:grpSpPr>
        <p:cxnSp>
          <p:nvCxnSpPr>
            <p:cNvPr id="3978" name="Gerader Verbinder 39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9" name="Gerader Verbinder 39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0" name="Gerader Verbinder 39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1" name="Gerader Verbinder 39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2" name="Gerader Verbinder 39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3" name="Gerader Verbinder 398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84" name="Gerader Verbinder 3983"/>
          <p:cNvCxnSpPr/>
          <p:nvPr/>
        </p:nvCxnSpPr>
        <p:spPr>
          <a:xfrm>
            <a:off x="3432066" y="474544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85" name="Gerader Verbinder 3984"/>
          <p:cNvCxnSpPr/>
          <p:nvPr/>
        </p:nvCxnSpPr>
        <p:spPr>
          <a:xfrm>
            <a:off x="4463163" y="4742574"/>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986" name="Gruppieren 3985"/>
          <p:cNvGrpSpPr/>
          <p:nvPr/>
        </p:nvGrpSpPr>
        <p:grpSpPr>
          <a:xfrm>
            <a:off x="4156972" y="4365261"/>
            <a:ext cx="161808" cy="224489"/>
            <a:chOff x="2067612" y="1232452"/>
            <a:chExt cx="124722" cy="224489"/>
          </a:xfrm>
        </p:grpSpPr>
        <p:cxnSp>
          <p:nvCxnSpPr>
            <p:cNvPr id="3987" name="Gerader Verbinder 398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8" name="Gerader Verbinder 398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9" name="Gerader Verbinder 398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0" name="Gerader Verbinder 398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1" name="Gerader Verbinder 399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2" name="Gerader Verbinder 399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93" name="Gruppieren 3992"/>
          <p:cNvGrpSpPr/>
          <p:nvPr/>
        </p:nvGrpSpPr>
        <p:grpSpPr>
          <a:xfrm>
            <a:off x="4263764" y="4392290"/>
            <a:ext cx="188721" cy="207330"/>
            <a:chOff x="2067612" y="1232452"/>
            <a:chExt cx="124722" cy="224489"/>
          </a:xfrm>
        </p:grpSpPr>
        <p:cxnSp>
          <p:nvCxnSpPr>
            <p:cNvPr id="3994" name="Gerader Verbinder 399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5" name="Gerader Verbinder 399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6" name="Gerader Verbinder 399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7" name="Gerader Verbinder 399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8" name="Gerader Verbinder 399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9" name="Gerader Verbinder 399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00" name="Gruppieren 3999"/>
          <p:cNvGrpSpPr/>
          <p:nvPr/>
        </p:nvGrpSpPr>
        <p:grpSpPr>
          <a:xfrm>
            <a:off x="4403927" y="4366313"/>
            <a:ext cx="186653" cy="224489"/>
            <a:chOff x="2067612" y="1232452"/>
            <a:chExt cx="124722" cy="224489"/>
          </a:xfrm>
        </p:grpSpPr>
        <p:cxnSp>
          <p:nvCxnSpPr>
            <p:cNvPr id="4001" name="Gerader Verbinder 400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2" name="Gerader Verbinder 400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3" name="Gerader Verbinder 400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4" name="Gerader Verbinder 400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5" name="Gerader Verbinder 400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6" name="Gerader Verbinder 400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07" name="Gruppieren 4006"/>
          <p:cNvGrpSpPr/>
          <p:nvPr/>
        </p:nvGrpSpPr>
        <p:grpSpPr>
          <a:xfrm>
            <a:off x="4599561" y="4393138"/>
            <a:ext cx="136529" cy="140791"/>
            <a:chOff x="2067612" y="1232452"/>
            <a:chExt cx="124722" cy="224489"/>
          </a:xfrm>
        </p:grpSpPr>
        <p:cxnSp>
          <p:nvCxnSpPr>
            <p:cNvPr id="4008" name="Gerader Verbinder 400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9" name="Gerader Verbinder 400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0" name="Gerader Verbinder 400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1" name="Gerader Verbinder 401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2" name="Gerader Verbinder 401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3" name="Gerader Verbinder 401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14" name="Gruppieren 4013"/>
          <p:cNvGrpSpPr/>
          <p:nvPr/>
        </p:nvGrpSpPr>
        <p:grpSpPr>
          <a:xfrm>
            <a:off x="3746812" y="4328904"/>
            <a:ext cx="124722" cy="224489"/>
            <a:chOff x="2067612" y="1232452"/>
            <a:chExt cx="124722" cy="224489"/>
          </a:xfrm>
        </p:grpSpPr>
        <p:cxnSp>
          <p:nvCxnSpPr>
            <p:cNvPr id="4015" name="Gerader Verbinder 401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6" name="Gerader Verbinder 401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7" name="Gerader Verbinder 401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8" name="Gerader Verbinder 401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9" name="Gerader Verbinder 401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0" name="Gerader Verbinder 401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21" name="Gruppieren 4020"/>
          <p:cNvGrpSpPr/>
          <p:nvPr/>
        </p:nvGrpSpPr>
        <p:grpSpPr>
          <a:xfrm>
            <a:off x="3453910" y="4364413"/>
            <a:ext cx="124551" cy="152236"/>
            <a:chOff x="2067612" y="1232452"/>
            <a:chExt cx="124722" cy="224489"/>
          </a:xfrm>
        </p:grpSpPr>
        <p:cxnSp>
          <p:nvCxnSpPr>
            <p:cNvPr id="4022" name="Gerader Verbinder 402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3" name="Gerader Verbinder 402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4" name="Gerader Verbinder 402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5" name="Gerader Verbinder 402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6" name="Gerader Verbinder 402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7" name="Gerader Verbinder 402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28" name="Gruppieren 4027"/>
          <p:cNvGrpSpPr/>
          <p:nvPr/>
        </p:nvGrpSpPr>
        <p:grpSpPr>
          <a:xfrm>
            <a:off x="3594145" y="4341163"/>
            <a:ext cx="124722" cy="224489"/>
            <a:chOff x="2067612" y="1232452"/>
            <a:chExt cx="124722" cy="224489"/>
          </a:xfrm>
        </p:grpSpPr>
        <p:cxnSp>
          <p:nvCxnSpPr>
            <p:cNvPr id="4029" name="Gerader Verbinder 402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0" name="Gerader Verbinder 402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1" name="Gerader Verbinder 403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2" name="Gerader Verbinder 403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3" name="Gerader Verbinder 403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4" name="Gerader Verbinder 403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35" name="Gruppieren 4034"/>
          <p:cNvGrpSpPr/>
          <p:nvPr/>
        </p:nvGrpSpPr>
        <p:grpSpPr>
          <a:xfrm>
            <a:off x="3437435" y="5381706"/>
            <a:ext cx="124551" cy="152236"/>
            <a:chOff x="2067612" y="1232452"/>
            <a:chExt cx="124722" cy="224489"/>
          </a:xfrm>
        </p:grpSpPr>
        <p:cxnSp>
          <p:nvCxnSpPr>
            <p:cNvPr id="4036" name="Gerader Verbinder 403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7" name="Gerader Verbinder 403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8" name="Gerader Verbinder 403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9" name="Gerader Verbinder 403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0" name="Gerader Verbinder 403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1" name="Gerader Verbinder 404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42" name="Gruppieren 4041"/>
          <p:cNvGrpSpPr/>
          <p:nvPr/>
        </p:nvGrpSpPr>
        <p:grpSpPr>
          <a:xfrm>
            <a:off x="3575358" y="5355729"/>
            <a:ext cx="124722" cy="224489"/>
            <a:chOff x="2067612" y="1232452"/>
            <a:chExt cx="124722" cy="224489"/>
          </a:xfrm>
        </p:grpSpPr>
        <p:cxnSp>
          <p:nvCxnSpPr>
            <p:cNvPr id="4043" name="Gerader Verbinder 404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4" name="Gerader Verbinder 404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5" name="Gerader Verbinder 404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6" name="Gerader Verbinder 404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7" name="Gerader Verbinder 404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8" name="Gerader Verbinder 404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49" name="Gruppieren 4048"/>
          <p:cNvGrpSpPr/>
          <p:nvPr/>
        </p:nvGrpSpPr>
        <p:grpSpPr>
          <a:xfrm>
            <a:off x="3709062" y="5382554"/>
            <a:ext cx="136529" cy="140791"/>
            <a:chOff x="2067612" y="1232452"/>
            <a:chExt cx="124722" cy="224489"/>
          </a:xfrm>
        </p:grpSpPr>
        <p:cxnSp>
          <p:nvCxnSpPr>
            <p:cNvPr id="4050" name="Gerader Verbinder 404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1" name="Gerader Verbinder 405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2" name="Gerader Verbinder 405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3" name="Gerader Verbinder 405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4" name="Gerader Verbinder 405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5" name="Gerader Verbinder 405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56" name="Gruppieren 4055"/>
          <p:cNvGrpSpPr/>
          <p:nvPr/>
        </p:nvGrpSpPr>
        <p:grpSpPr>
          <a:xfrm>
            <a:off x="4156267" y="5364481"/>
            <a:ext cx="124722" cy="224489"/>
            <a:chOff x="2067612" y="1232452"/>
            <a:chExt cx="124722" cy="224489"/>
          </a:xfrm>
        </p:grpSpPr>
        <p:cxnSp>
          <p:nvCxnSpPr>
            <p:cNvPr id="4057" name="Gerader Verbinder 405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8" name="Gerader Verbinder 405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9" name="Gerader Verbinder 405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0" name="Gerader Verbinder 405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1" name="Gerader Verbinder 406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2" name="Gerader Verbinder 406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63" name="Gruppieren 4062"/>
          <p:cNvGrpSpPr/>
          <p:nvPr/>
        </p:nvGrpSpPr>
        <p:grpSpPr>
          <a:xfrm>
            <a:off x="4290143" y="5391510"/>
            <a:ext cx="124551" cy="152236"/>
            <a:chOff x="2067612" y="1232452"/>
            <a:chExt cx="124722" cy="224489"/>
          </a:xfrm>
        </p:grpSpPr>
        <p:cxnSp>
          <p:nvCxnSpPr>
            <p:cNvPr id="4064" name="Gerader Verbinder 406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5" name="Gerader Verbinder 406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6" name="Gerader Verbinder 406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7" name="Gerader Verbinder 406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8" name="Gerader Verbinder 406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9" name="Gerader Verbinder 406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70" name="Gruppieren 4069"/>
          <p:cNvGrpSpPr/>
          <p:nvPr/>
        </p:nvGrpSpPr>
        <p:grpSpPr>
          <a:xfrm>
            <a:off x="4428066" y="5365533"/>
            <a:ext cx="124722" cy="224489"/>
            <a:chOff x="2067612" y="1232452"/>
            <a:chExt cx="124722" cy="224489"/>
          </a:xfrm>
        </p:grpSpPr>
        <p:cxnSp>
          <p:nvCxnSpPr>
            <p:cNvPr id="4071" name="Gerader Verbinder 40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2" name="Gerader Verbinder 40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3" name="Gerader Verbinder 40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4" name="Gerader Verbinder 40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5" name="Gerader Verbinder 40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6" name="Gerader Verbinder 40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77" name="Gruppieren 4076"/>
          <p:cNvGrpSpPr/>
          <p:nvPr/>
        </p:nvGrpSpPr>
        <p:grpSpPr>
          <a:xfrm>
            <a:off x="4561770" y="5392358"/>
            <a:ext cx="136529" cy="140791"/>
            <a:chOff x="2067612" y="1232452"/>
            <a:chExt cx="124722" cy="224489"/>
          </a:xfrm>
        </p:grpSpPr>
        <p:cxnSp>
          <p:nvCxnSpPr>
            <p:cNvPr id="4078" name="Gerader Verbinder 40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9" name="Gerader Verbinder 40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0" name="Gerader Verbinder 40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1" name="Gerader Verbinder 40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2" name="Gerader Verbinder 40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3" name="Gerader Verbinder 408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84" name="Gruppieren 4083"/>
          <p:cNvGrpSpPr/>
          <p:nvPr/>
        </p:nvGrpSpPr>
        <p:grpSpPr>
          <a:xfrm>
            <a:off x="3261986" y="6020527"/>
            <a:ext cx="143836" cy="102555"/>
            <a:chOff x="2067612" y="1232452"/>
            <a:chExt cx="124722" cy="224489"/>
          </a:xfrm>
        </p:grpSpPr>
        <p:cxnSp>
          <p:nvCxnSpPr>
            <p:cNvPr id="4085" name="Gerader Verbinder 408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6" name="Gerader Verbinder 408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7" name="Gerader Verbinder 408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8" name="Gerader Verbinder 408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9" name="Gerader Verbinder 408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0" name="Gerader Verbinder 408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91" name="Gruppieren 4090"/>
          <p:cNvGrpSpPr/>
          <p:nvPr/>
        </p:nvGrpSpPr>
        <p:grpSpPr>
          <a:xfrm>
            <a:off x="3395862" y="6047556"/>
            <a:ext cx="154033" cy="68852"/>
            <a:chOff x="2067612" y="1232452"/>
            <a:chExt cx="124722" cy="224489"/>
          </a:xfrm>
        </p:grpSpPr>
        <p:cxnSp>
          <p:nvCxnSpPr>
            <p:cNvPr id="4092" name="Gerader Verbinder 409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3" name="Gerader Verbinder 409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4" name="Gerader Verbinder 409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5" name="Gerader Verbinder 409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6" name="Gerader Verbinder 409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7" name="Gerader Verbinder 409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98" name="Gruppieren 4097"/>
          <p:cNvGrpSpPr/>
          <p:nvPr/>
        </p:nvGrpSpPr>
        <p:grpSpPr>
          <a:xfrm>
            <a:off x="3533785" y="6021579"/>
            <a:ext cx="133702" cy="110382"/>
            <a:chOff x="2067612" y="1232452"/>
            <a:chExt cx="124722" cy="224489"/>
          </a:xfrm>
        </p:grpSpPr>
        <p:cxnSp>
          <p:nvCxnSpPr>
            <p:cNvPr id="4099" name="Gerader Verbinder 409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0" name="Gerader Verbinder 409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1" name="Gerader Verbinder 410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2" name="Gerader Verbinder 410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3" name="Gerader Verbinder 410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4" name="Gerader Verbinder 410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05" name="Gruppieren 4104"/>
          <p:cNvGrpSpPr/>
          <p:nvPr/>
        </p:nvGrpSpPr>
        <p:grpSpPr>
          <a:xfrm>
            <a:off x="3667488" y="6048404"/>
            <a:ext cx="156676" cy="83557"/>
            <a:chOff x="2067612" y="1232452"/>
            <a:chExt cx="124722" cy="224489"/>
          </a:xfrm>
        </p:grpSpPr>
        <p:cxnSp>
          <p:nvCxnSpPr>
            <p:cNvPr id="4106" name="Gerader Verbinder 410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7" name="Gerader Verbinder 410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8" name="Gerader Verbinder 410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9" name="Gerader Verbinder 410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0" name="Gerader Verbinder 410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1" name="Gerader Verbinder 411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12" name="Gruppieren 4111"/>
          <p:cNvGrpSpPr/>
          <p:nvPr/>
        </p:nvGrpSpPr>
        <p:grpSpPr>
          <a:xfrm>
            <a:off x="4136011" y="6000214"/>
            <a:ext cx="115821" cy="116195"/>
            <a:chOff x="2067612" y="1232452"/>
            <a:chExt cx="124722" cy="224489"/>
          </a:xfrm>
        </p:grpSpPr>
        <p:cxnSp>
          <p:nvCxnSpPr>
            <p:cNvPr id="4113" name="Gerader Verbinder 411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4" name="Gerader Verbinder 411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5" name="Gerader Verbinder 411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6" name="Gerader Verbinder 411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7" name="Gerader Verbinder 411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8" name="Gerader Verbinder 411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19" name="Gruppieren 4118"/>
          <p:cNvGrpSpPr/>
          <p:nvPr/>
        </p:nvGrpSpPr>
        <p:grpSpPr>
          <a:xfrm>
            <a:off x="4269886" y="6027243"/>
            <a:ext cx="144809" cy="95838"/>
            <a:chOff x="2067612" y="1232452"/>
            <a:chExt cx="124722" cy="224489"/>
          </a:xfrm>
        </p:grpSpPr>
        <p:cxnSp>
          <p:nvCxnSpPr>
            <p:cNvPr id="4120" name="Gerader Verbinder 411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1" name="Gerader Verbinder 412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2" name="Gerader Verbinder 412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3" name="Gerader Verbinder 412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4" name="Gerader Verbinder 412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5" name="Gerader Verbinder 412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26" name="Gruppieren 4125"/>
          <p:cNvGrpSpPr/>
          <p:nvPr/>
        </p:nvGrpSpPr>
        <p:grpSpPr>
          <a:xfrm>
            <a:off x="4407809" y="6001266"/>
            <a:ext cx="119736" cy="130930"/>
            <a:chOff x="2067612" y="1232452"/>
            <a:chExt cx="124722" cy="224489"/>
          </a:xfrm>
        </p:grpSpPr>
        <p:cxnSp>
          <p:nvCxnSpPr>
            <p:cNvPr id="4127" name="Gerader Verbinder 412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8" name="Gerader Verbinder 412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9" name="Gerader Verbinder 412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0" name="Gerader Verbinder 412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1" name="Gerader Verbinder 413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2" name="Gerader Verbinder 413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33" name="Gruppieren 4132"/>
          <p:cNvGrpSpPr/>
          <p:nvPr/>
        </p:nvGrpSpPr>
        <p:grpSpPr>
          <a:xfrm>
            <a:off x="4541513" y="6028091"/>
            <a:ext cx="130806" cy="65978"/>
            <a:chOff x="2067612" y="1232452"/>
            <a:chExt cx="124722" cy="224489"/>
          </a:xfrm>
        </p:grpSpPr>
        <p:cxnSp>
          <p:nvCxnSpPr>
            <p:cNvPr id="4134" name="Gerader Verbinder 413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5" name="Gerader Verbinder 413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6" name="Gerader Verbinder 413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7" name="Gerader Verbinder 413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8" name="Gerader Verbinder 413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9" name="Gerader Verbinder 413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40" name="Gruppieren 4139"/>
          <p:cNvGrpSpPr/>
          <p:nvPr/>
        </p:nvGrpSpPr>
        <p:grpSpPr>
          <a:xfrm>
            <a:off x="4171346" y="6526558"/>
            <a:ext cx="322355" cy="45719"/>
            <a:chOff x="2067612" y="1232452"/>
            <a:chExt cx="124722" cy="224489"/>
          </a:xfrm>
        </p:grpSpPr>
        <p:cxnSp>
          <p:nvCxnSpPr>
            <p:cNvPr id="4141" name="Gerader Verbinder 414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2" name="Gerader Verbinder 414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3" name="Gerader Verbinder 414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4" name="Gerader Verbinder 414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5" name="Gerader Verbinder 414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6" name="Gerader Verbinder 414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47" name="Gruppieren 4146"/>
          <p:cNvGrpSpPr/>
          <p:nvPr/>
        </p:nvGrpSpPr>
        <p:grpSpPr>
          <a:xfrm flipV="1">
            <a:off x="4479237" y="6520629"/>
            <a:ext cx="222862" cy="45719"/>
            <a:chOff x="2067612" y="1232452"/>
            <a:chExt cx="124722" cy="224489"/>
          </a:xfrm>
        </p:grpSpPr>
        <p:cxnSp>
          <p:nvCxnSpPr>
            <p:cNvPr id="4148" name="Gerader Verbinder 414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9" name="Gerader Verbinder 414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0" name="Gerader Verbinder 414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1" name="Gerader Verbinder 415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2" name="Gerader Verbinder 415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3" name="Gerader Verbinder 415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54" name="Gruppieren 4153"/>
          <p:cNvGrpSpPr/>
          <p:nvPr/>
        </p:nvGrpSpPr>
        <p:grpSpPr>
          <a:xfrm>
            <a:off x="3361309" y="6545507"/>
            <a:ext cx="322355" cy="45719"/>
            <a:chOff x="2067612" y="1232452"/>
            <a:chExt cx="124722" cy="224489"/>
          </a:xfrm>
        </p:grpSpPr>
        <p:cxnSp>
          <p:nvCxnSpPr>
            <p:cNvPr id="4155" name="Gerader Verbinder 415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6" name="Gerader Verbinder 415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7" name="Gerader Verbinder 415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8" name="Gerader Verbinder 415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9" name="Gerader Verbinder 415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0" name="Gerader Verbinder 415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61" name="Gruppieren 4160"/>
          <p:cNvGrpSpPr/>
          <p:nvPr/>
        </p:nvGrpSpPr>
        <p:grpSpPr>
          <a:xfrm flipV="1">
            <a:off x="3669200" y="6539578"/>
            <a:ext cx="222862" cy="45719"/>
            <a:chOff x="2067612" y="1232452"/>
            <a:chExt cx="124722" cy="224489"/>
          </a:xfrm>
        </p:grpSpPr>
        <p:cxnSp>
          <p:nvCxnSpPr>
            <p:cNvPr id="4162" name="Gerader Verbinder 416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3" name="Gerader Verbinder 416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4" name="Gerader Verbinder 416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5" name="Gerader Verbinder 416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6" name="Gerader Verbinder 416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7" name="Gerader Verbinder 416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68" name="Gerader Verbinder 4167"/>
          <p:cNvCxnSpPr/>
          <p:nvPr/>
        </p:nvCxnSpPr>
        <p:spPr>
          <a:xfrm>
            <a:off x="4661565" y="474354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69" name="Gerader Verbinder 4168"/>
          <p:cNvCxnSpPr/>
          <p:nvPr/>
        </p:nvCxnSpPr>
        <p:spPr>
          <a:xfrm>
            <a:off x="5692662" y="4740675"/>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170" name="Gruppieren 4169"/>
          <p:cNvGrpSpPr/>
          <p:nvPr/>
        </p:nvGrpSpPr>
        <p:grpSpPr>
          <a:xfrm>
            <a:off x="5423557" y="4363362"/>
            <a:ext cx="124722" cy="224489"/>
            <a:chOff x="2067612" y="1232452"/>
            <a:chExt cx="124722" cy="224489"/>
          </a:xfrm>
        </p:grpSpPr>
        <p:cxnSp>
          <p:nvCxnSpPr>
            <p:cNvPr id="4171" name="Gerader Verbinder 41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72" name="Gerader Verbinder 41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73" name="Gerader Verbinder 41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74" name="Gerader Verbinder 41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75" name="Gerader Verbinder 41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76" name="Gerader Verbinder 41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77" name="Gruppieren 4176"/>
          <p:cNvGrpSpPr/>
          <p:nvPr/>
        </p:nvGrpSpPr>
        <p:grpSpPr>
          <a:xfrm>
            <a:off x="5557433" y="4390391"/>
            <a:ext cx="124551" cy="152236"/>
            <a:chOff x="2067612" y="1232452"/>
            <a:chExt cx="124722" cy="224489"/>
          </a:xfrm>
        </p:grpSpPr>
        <p:cxnSp>
          <p:nvCxnSpPr>
            <p:cNvPr id="4178" name="Gerader Verbinder 41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79" name="Gerader Verbinder 41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0" name="Gerader Verbinder 41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1" name="Gerader Verbinder 41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2" name="Gerader Verbinder 41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3" name="Gerader Verbinder 418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84" name="Gruppieren 4183"/>
          <p:cNvGrpSpPr/>
          <p:nvPr/>
        </p:nvGrpSpPr>
        <p:grpSpPr>
          <a:xfrm>
            <a:off x="5695356" y="4364414"/>
            <a:ext cx="124722" cy="224489"/>
            <a:chOff x="2067612" y="1232452"/>
            <a:chExt cx="124722" cy="224489"/>
          </a:xfrm>
        </p:grpSpPr>
        <p:cxnSp>
          <p:nvCxnSpPr>
            <p:cNvPr id="4185" name="Gerader Verbinder 418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6" name="Gerader Verbinder 418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7" name="Gerader Verbinder 418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8" name="Gerader Verbinder 418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9" name="Gerader Verbinder 418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0" name="Gerader Verbinder 418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91" name="Gruppieren 4190"/>
          <p:cNvGrpSpPr/>
          <p:nvPr/>
        </p:nvGrpSpPr>
        <p:grpSpPr>
          <a:xfrm>
            <a:off x="5779218" y="4417255"/>
            <a:ext cx="136529" cy="140791"/>
            <a:chOff x="2067612" y="1232452"/>
            <a:chExt cx="124722" cy="224489"/>
          </a:xfrm>
        </p:grpSpPr>
        <p:cxnSp>
          <p:nvCxnSpPr>
            <p:cNvPr id="4192" name="Gerader Verbinder 419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3" name="Gerader Verbinder 419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4" name="Gerader Verbinder 419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5" name="Gerader Verbinder 419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6" name="Gerader Verbinder 419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7" name="Gerader Verbinder 419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98" name="Gruppieren 4197"/>
          <p:cNvGrpSpPr/>
          <p:nvPr/>
        </p:nvGrpSpPr>
        <p:grpSpPr>
          <a:xfrm>
            <a:off x="4976311" y="4327005"/>
            <a:ext cx="124722" cy="224489"/>
            <a:chOff x="2067612" y="1232452"/>
            <a:chExt cx="124722" cy="224489"/>
          </a:xfrm>
        </p:grpSpPr>
        <p:cxnSp>
          <p:nvCxnSpPr>
            <p:cNvPr id="4199" name="Gerader Verbinder 419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0" name="Gerader Verbinder 419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1" name="Gerader Verbinder 420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2" name="Gerader Verbinder 420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3" name="Gerader Verbinder 420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4" name="Gerader Verbinder 420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05" name="Gruppieren 4204"/>
          <p:cNvGrpSpPr/>
          <p:nvPr/>
        </p:nvGrpSpPr>
        <p:grpSpPr>
          <a:xfrm>
            <a:off x="4683409" y="4362514"/>
            <a:ext cx="124551" cy="152236"/>
            <a:chOff x="2067612" y="1232452"/>
            <a:chExt cx="124722" cy="224489"/>
          </a:xfrm>
        </p:grpSpPr>
        <p:cxnSp>
          <p:nvCxnSpPr>
            <p:cNvPr id="4206" name="Gerader Verbinder 420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7" name="Gerader Verbinder 420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8" name="Gerader Verbinder 420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9" name="Gerader Verbinder 420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0" name="Gerader Verbinder 420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1" name="Gerader Verbinder 421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12" name="Gruppieren 4211"/>
          <p:cNvGrpSpPr/>
          <p:nvPr/>
        </p:nvGrpSpPr>
        <p:grpSpPr>
          <a:xfrm>
            <a:off x="4829020" y="4353332"/>
            <a:ext cx="124722" cy="224489"/>
            <a:chOff x="2067612" y="1232452"/>
            <a:chExt cx="124722" cy="224489"/>
          </a:xfrm>
        </p:grpSpPr>
        <p:cxnSp>
          <p:nvCxnSpPr>
            <p:cNvPr id="4213" name="Gerader Verbinder 421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4" name="Gerader Verbinder 421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5" name="Gerader Verbinder 421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6" name="Gerader Verbinder 421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7" name="Gerader Verbinder 421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8" name="Gerader Verbinder 421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19" name="Gruppieren 4218"/>
          <p:cNvGrpSpPr/>
          <p:nvPr/>
        </p:nvGrpSpPr>
        <p:grpSpPr>
          <a:xfrm>
            <a:off x="4666934" y="5379807"/>
            <a:ext cx="124551" cy="152236"/>
            <a:chOff x="2067612" y="1232452"/>
            <a:chExt cx="124722" cy="224489"/>
          </a:xfrm>
        </p:grpSpPr>
        <p:cxnSp>
          <p:nvCxnSpPr>
            <p:cNvPr id="4220" name="Gerader Verbinder 421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1" name="Gerader Verbinder 422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2" name="Gerader Verbinder 422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3" name="Gerader Verbinder 422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4" name="Gerader Verbinder 422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5" name="Gerader Verbinder 422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26" name="Gruppieren 4225"/>
          <p:cNvGrpSpPr/>
          <p:nvPr/>
        </p:nvGrpSpPr>
        <p:grpSpPr>
          <a:xfrm>
            <a:off x="4804857" y="5353830"/>
            <a:ext cx="124722" cy="224489"/>
            <a:chOff x="2067612" y="1232452"/>
            <a:chExt cx="124722" cy="224489"/>
          </a:xfrm>
        </p:grpSpPr>
        <p:cxnSp>
          <p:nvCxnSpPr>
            <p:cNvPr id="4227" name="Gerader Verbinder 422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8" name="Gerader Verbinder 422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9" name="Gerader Verbinder 422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0" name="Gerader Verbinder 422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1" name="Gerader Verbinder 423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2" name="Gerader Verbinder 423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33" name="Gruppieren 4232"/>
          <p:cNvGrpSpPr/>
          <p:nvPr/>
        </p:nvGrpSpPr>
        <p:grpSpPr>
          <a:xfrm>
            <a:off x="4938561" y="5380655"/>
            <a:ext cx="136529" cy="140791"/>
            <a:chOff x="2067612" y="1232452"/>
            <a:chExt cx="124722" cy="224489"/>
          </a:xfrm>
        </p:grpSpPr>
        <p:cxnSp>
          <p:nvCxnSpPr>
            <p:cNvPr id="4234" name="Gerader Verbinder 423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5" name="Gerader Verbinder 423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6" name="Gerader Verbinder 423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7" name="Gerader Verbinder 423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8" name="Gerader Verbinder 423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9" name="Gerader Verbinder 423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40" name="Gruppieren 4239"/>
          <p:cNvGrpSpPr/>
          <p:nvPr/>
        </p:nvGrpSpPr>
        <p:grpSpPr>
          <a:xfrm>
            <a:off x="5385766" y="5362582"/>
            <a:ext cx="124722" cy="224489"/>
            <a:chOff x="2067612" y="1232452"/>
            <a:chExt cx="124722" cy="224489"/>
          </a:xfrm>
        </p:grpSpPr>
        <p:cxnSp>
          <p:nvCxnSpPr>
            <p:cNvPr id="4241" name="Gerader Verbinder 424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2" name="Gerader Verbinder 424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3" name="Gerader Verbinder 424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4" name="Gerader Verbinder 424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5" name="Gerader Verbinder 424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6" name="Gerader Verbinder 424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47" name="Gruppieren 4246"/>
          <p:cNvGrpSpPr/>
          <p:nvPr/>
        </p:nvGrpSpPr>
        <p:grpSpPr>
          <a:xfrm>
            <a:off x="5519642" y="5389611"/>
            <a:ext cx="124551" cy="152236"/>
            <a:chOff x="2067612" y="1232452"/>
            <a:chExt cx="124722" cy="224489"/>
          </a:xfrm>
        </p:grpSpPr>
        <p:cxnSp>
          <p:nvCxnSpPr>
            <p:cNvPr id="4248" name="Gerader Verbinder 424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9" name="Gerader Verbinder 424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0" name="Gerader Verbinder 424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1" name="Gerader Verbinder 425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2" name="Gerader Verbinder 425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3" name="Gerader Verbinder 425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68" name="Gruppieren 4267"/>
          <p:cNvGrpSpPr/>
          <p:nvPr/>
        </p:nvGrpSpPr>
        <p:grpSpPr>
          <a:xfrm>
            <a:off x="4491485" y="6018628"/>
            <a:ext cx="143836" cy="102555"/>
            <a:chOff x="2067612" y="1232452"/>
            <a:chExt cx="124722" cy="224489"/>
          </a:xfrm>
        </p:grpSpPr>
        <p:cxnSp>
          <p:nvCxnSpPr>
            <p:cNvPr id="4269" name="Gerader Verbinder 426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0" name="Gerader Verbinder 426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1" name="Gerader Verbinder 427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2" name="Gerader Verbinder 427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3" name="Gerader Verbinder 427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4" name="Gerader Verbinder 427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75" name="Gruppieren 4274"/>
          <p:cNvGrpSpPr/>
          <p:nvPr/>
        </p:nvGrpSpPr>
        <p:grpSpPr>
          <a:xfrm>
            <a:off x="4625361" y="6045657"/>
            <a:ext cx="154033" cy="68852"/>
            <a:chOff x="2067612" y="1232452"/>
            <a:chExt cx="124722" cy="224489"/>
          </a:xfrm>
        </p:grpSpPr>
        <p:cxnSp>
          <p:nvCxnSpPr>
            <p:cNvPr id="4276" name="Gerader Verbinder 427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7" name="Gerader Verbinder 427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8" name="Gerader Verbinder 427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9" name="Gerader Verbinder 427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0" name="Gerader Verbinder 427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1" name="Gerader Verbinder 428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82" name="Gruppieren 4281"/>
          <p:cNvGrpSpPr/>
          <p:nvPr/>
        </p:nvGrpSpPr>
        <p:grpSpPr>
          <a:xfrm>
            <a:off x="4763284" y="6019680"/>
            <a:ext cx="133702" cy="110382"/>
            <a:chOff x="2067612" y="1232452"/>
            <a:chExt cx="124722" cy="224489"/>
          </a:xfrm>
        </p:grpSpPr>
        <p:cxnSp>
          <p:nvCxnSpPr>
            <p:cNvPr id="4283" name="Gerader Verbinder 428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4" name="Gerader Verbinder 428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5" name="Gerader Verbinder 428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6" name="Gerader Verbinder 428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7" name="Gerader Verbinder 428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8" name="Gerader Verbinder 428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89" name="Gruppieren 4288"/>
          <p:cNvGrpSpPr/>
          <p:nvPr/>
        </p:nvGrpSpPr>
        <p:grpSpPr>
          <a:xfrm>
            <a:off x="4896987" y="6046505"/>
            <a:ext cx="156676" cy="83557"/>
            <a:chOff x="2067612" y="1232452"/>
            <a:chExt cx="124722" cy="224489"/>
          </a:xfrm>
        </p:grpSpPr>
        <p:cxnSp>
          <p:nvCxnSpPr>
            <p:cNvPr id="4290" name="Gerader Verbinder 428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1" name="Gerader Verbinder 429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2" name="Gerader Verbinder 429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3" name="Gerader Verbinder 429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4" name="Gerader Verbinder 429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5" name="Gerader Verbinder 429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96" name="Gruppieren 4295"/>
          <p:cNvGrpSpPr/>
          <p:nvPr/>
        </p:nvGrpSpPr>
        <p:grpSpPr>
          <a:xfrm>
            <a:off x="5365510" y="5998315"/>
            <a:ext cx="115821" cy="116195"/>
            <a:chOff x="2067612" y="1232452"/>
            <a:chExt cx="124722" cy="224489"/>
          </a:xfrm>
        </p:grpSpPr>
        <p:cxnSp>
          <p:nvCxnSpPr>
            <p:cNvPr id="4297" name="Gerader Verbinder 429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8" name="Gerader Verbinder 429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9" name="Gerader Verbinder 429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0" name="Gerader Verbinder 429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1" name="Gerader Verbinder 430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2" name="Gerader Verbinder 430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03" name="Gruppieren 4302"/>
          <p:cNvGrpSpPr/>
          <p:nvPr/>
        </p:nvGrpSpPr>
        <p:grpSpPr>
          <a:xfrm>
            <a:off x="5499385" y="6025344"/>
            <a:ext cx="144809" cy="95838"/>
            <a:chOff x="2067612" y="1232452"/>
            <a:chExt cx="124722" cy="224489"/>
          </a:xfrm>
        </p:grpSpPr>
        <p:cxnSp>
          <p:nvCxnSpPr>
            <p:cNvPr id="4304" name="Gerader Verbinder 430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5" name="Gerader Verbinder 430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6" name="Gerader Verbinder 430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7" name="Gerader Verbinder 430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8" name="Gerader Verbinder 430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9" name="Gerader Verbinder 430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24" name="Gruppieren 4323"/>
          <p:cNvGrpSpPr/>
          <p:nvPr/>
        </p:nvGrpSpPr>
        <p:grpSpPr>
          <a:xfrm>
            <a:off x="5400845" y="6524659"/>
            <a:ext cx="322355" cy="45719"/>
            <a:chOff x="2067612" y="1232452"/>
            <a:chExt cx="124722" cy="224489"/>
          </a:xfrm>
        </p:grpSpPr>
        <p:cxnSp>
          <p:nvCxnSpPr>
            <p:cNvPr id="4325" name="Gerader Verbinder 432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6" name="Gerader Verbinder 432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7" name="Gerader Verbinder 432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8" name="Gerader Verbinder 432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9" name="Gerader Verbinder 432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0" name="Gerader Verbinder 432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31" name="Gruppieren 4330"/>
          <p:cNvGrpSpPr/>
          <p:nvPr/>
        </p:nvGrpSpPr>
        <p:grpSpPr>
          <a:xfrm flipV="1">
            <a:off x="5697535" y="6559549"/>
            <a:ext cx="222862" cy="45719"/>
            <a:chOff x="2067612" y="1232452"/>
            <a:chExt cx="124722" cy="224489"/>
          </a:xfrm>
        </p:grpSpPr>
        <p:cxnSp>
          <p:nvCxnSpPr>
            <p:cNvPr id="4332" name="Gerader Verbinder 433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3" name="Gerader Verbinder 433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4" name="Gerader Verbinder 433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5" name="Gerader Verbinder 433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6" name="Gerader Verbinder 433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7" name="Gerader Verbinder 433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38" name="Gruppieren 4337"/>
          <p:cNvGrpSpPr/>
          <p:nvPr/>
        </p:nvGrpSpPr>
        <p:grpSpPr>
          <a:xfrm>
            <a:off x="4590808" y="6543608"/>
            <a:ext cx="322355" cy="45719"/>
            <a:chOff x="2067612" y="1232452"/>
            <a:chExt cx="124722" cy="224489"/>
          </a:xfrm>
        </p:grpSpPr>
        <p:cxnSp>
          <p:nvCxnSpPr>
            <p:cNvPr id="4339" name="Gerader Verbinder 433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0" name="Gerader Verbinder 433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1" name="Gerader Verbinder 434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2" name="Gerader Verbinder 434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3" name="Gerader Verbinder 434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4" name="Gerader Verbinder 434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45" name="Gruppieren 4344"/>
          <p:cNvGrpSpPr/>
          <p:nvPr/>
        </p:nvGrpSpPr>
        <p:grpSpPr>
          <a:xfrm flipV="1">
            <a:off x="4898699" y="6537679"/>
            <a:ext cx="222862" cy="45719"/>
            <a:chOff x="2067612" y="1232452"/>
            <a:chExt cx="124722" cy="224489"/>
          </a:xfrm>
        </p:grpSpPr>
        <p:cxnSp>
          <p:nvCxnSpPr>
            <p:cNvPr id="4346" name="Gerader Verbinder 434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7" name="Gerader Verbinder 434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8" name="Gerader Verbinder 434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9" name="Gerader Verbinder 434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0" name="Gerader Verbinder 434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1" name="Gerader Verbinder 435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52" name="Textfeld 4351"/>
          <p:cNvSpPr txBox="1"/>
          <p:nvPr/>
        </p:nvSpPr>
        <p:spPr>
          <a:xfrm>
            <a:off x="2374702" y="4746791"/>
            <a:ext cx="155628" cy="246221"/>
          </a:xfrm>
          <a:prstGeom prst="rect">
            <a:avLst/>
          </a:prstGeom>
          <a:noFill/>
        </p:spPr>
        <p:txBody>
          <a:bodyPr wrap="square" rtlCol="0">
            <a:spAutoFit/>
          </a:bodyPr>
          <a:lstStyle/>
          <a:p>
            <a:r>
              <a:rPr lang="de-DE" sz="1000" dirty="0"/>
              <a:t>4</a:t>
            </a:r>
            <a:endParaRPr lang="de-AT" sz="1000" dirty="0"/>
          </a:p>
        </p:txBody>
      </p:sp>
      <p:sp>
        <p:nvSpPr>
          <p:cNvPr id="4353" name="Textfeld 4352"/>
          <p:cNvSpPr txBox="1"/>
          <p:nvPr/>
        </p:nvSpPr>
        <p:spPr>
          <a:xfrm>
            <a:off x="4897230" y="4737610"/>
            <a:ext cx="155628" cy="246221"/>
          </a:xfrm>
          <a:prstGeom prst="rect">
            <a:avLst/>
          </a:prstGeom>
          <a:noFill/>
        </p:spPr>
        <p:txBody>
          <a:bodyPr wrap="square" rtlCol="0">
            <a:spAutoFit/>
          </a:bodyPr>
          <a:lstStyle/>
          <a:p>
            <a:r>
              <a:rPr lang="de-DE" sz="1000" dirty="0"/>
              <a:t>6</a:t>
            </a:r>
            <a:endParaRPr lang="de-AT" sz="1000" dirty="0"/>
          </a:p>
        </p:txBody>
      </p:sp>
      <p:sp>
        <p:nvSpPr>
          <p:cNvPr id="4354" name="Textfeld 4353"/>
          <p:cNvSpPr txBox="1"/>
          <p:nvPr/>
        </p:nvSpPr>
        <p:spPr>
          <a:xfrm>
            <a:off x="3707259" y="4739187"/>
            <a:ext cx="155628" cy="246221"/>
          </a:xfrm>
          <a:prstGeom prst="rect">
            <a:avLst/>
          </a:prstGeom>
          <a:noFill/>
        </p:spPr>
        <p:txBody>
          <a:bodyPr wrap="square" rtlCol="0">
            <a:spAutoFit/>
          </a:bodyPr>
          <a:lstStyle/>
          <a:p>
            <a:r>
              <a:rPr lang="de-DE" sz="1000" dirty="0"/>
              <a:t>5</a:t>
            </a:r>
            <a:endParaRPr lang="de-AT" sz="1000" dirty="0"/>
          </a:p>
        </p:txBody>
      </p:sp>
      <p:grpSp>
        <p:nvGrpSpPr>
          <p:cNvPr id="4355" name="Gruppieren 4354"/>
          <p:cNvGrpSpPr/>
          <p:nvPr/>
        </p:nvGrpSpPr>
        <p:grpSpPr>
          <a:xfrm>
            <a:off x="2513856" y="5034271"/>
            <a:ext cx="332816" cy="517935"/>
            <a:chOff x="1701738" y="1894520"/>
            <a:chExt cx="253215" cy="685645"/>
          </a:xfrm>
        </p:grpSpPr>
        <p:cxnSp>
          <p:nvCxnSpPr>
            <p:cNvPr id="4356" name="Gerader Verbinder 4355"/>
            <p:cNvCxnSpPr>
              <a:endCxn id="4359"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7" name="Gerader Verbinder 4356"/>
            <p:cNvCxnSpPr/>
            <p:nvPr/>
          </p:nvCxnSpPr>
          <p:spPr>
            <a:xfrm flipH="1" flipV="1">
              <a:off x="1899970" y="2183803"/>
              <a:ext cx="13822" cy="396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8" name="Gerader Verbinder 4357"/>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59" name="Freihandform 4358"/>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60" name="Gruppieren 4359"/>
          <p:cNvGrpSpPr/>
          <p:nvPr/>
        </p:nvGrpSpPr>
        <p:grpSpPr>
          <a:xfrm flipV="1">
            <a:off x="2551530" y="4402812"/>
            <a:ext cx="343970" cy="561057"/>
            <a:chOff x="1702291" y="1894521"/>
            <a:chExt cx="276430" cy="685643"/>
          </a:xfrm>
        </p:grpSpPr>
        <p:cxnSp>
          <p:nvCxnSpPr>
            <p:cNvPr id="4361" name="Gerader Verbinder 4360"/>
            <p:cNvCxnSpPr>
              <a:endCxn id="4364"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2" name="Gerader Verbinder 4361"/>
            <p:cNvCxnSpPr>
              <a:endCxn id="4364"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3" name="Gerader Verbinder 4362"/>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64" name="Freihandform 4363"/>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65" name="Gruppieren 4364"/>
          <p:cNvGrpSpPr/>
          <p:nvPr/>
        </p:nvGrpSpPr>
        <p:grpSpPr>
          <a:xfrm>
            <a:off x="2513856" y="5761229"/>
            <a:ext cx="311774" cy="375661"/>
            <a:chOff x="1701738" y="1716118"/>
            <a:chExt cx="253215" cy="864048"/>
          </a:xfrm>
        </p:grpSpPr>
        <p:cxnSp>
          <p:nvCxnSpPr>
            <p:cNvPr id="4366" name="Gerader Verbinder 4365"/>
            <p:cNvCxnSpPr>
              <a:endCxn id="4369"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7" name="Gerader Verbinder 4366"/>
            <p:cNvCxnSpPr>
              <a:endCxn id="4369"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8" name="Gerader Verbinder 4367"/>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69" name="Freihandform 4368"/>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70" name="Gruppieren 4369"/>
          <p:cNvGrpSpPr/>
          <p:nvPr/>
        </p:nvGrpSpPr>
        <p:grpSpPr>
          <a:xfrm>
            <a:off x="2533884" y="6507050"/>
            <a:ext cx="332816" cy="104740"/>
            <a:chOff x="1701738" y="1894521"/>
            <a:chExt cx="253215" cy="685643"/>
          </a:xfrm>
        </p:grpSpPr>
        <p:cxnSp>
          <p:nvCxnSpPr>
            <p:cNvPr id="4371" name="Gerader Verbinder 4370"/>
            <p:cNvCxnSpPr>
              <a:endCxn id="4374"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2" name="Gerader Verbinder 4371"/>
            <p:cNvCxnSpPr>
              <a:endCxn id="4374"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3" name="Gerader Verbinder 4372"/>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74" name="Freihandform 4373"/>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75" name="Gruppieren 4374"/>
          <p:cNvGrpSpPr/>
          <p:nvPr/>
        </p:nvGrpSpPr>
        <p:grpSpPr>
          <a:xfrm>
            <a:off x="3815829" y="5034272"/>
            <a:ext cx="332816" cy="517936"/>
            <a:chOff x="1701738" y="1894520"/>
            <a:chExt cx="253215" cy="685646"/>
          </a:xfrm>
        </p:grpSpPr>
        <p:cxnSp>
          <p:nvCxnSpPr>
            <p:cNvPr id="4376" name="Gerader Verbinder 4375"/>
            <p:cNvCxnSpPr>
              <a:endCxn id="4379"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7" name="Gerader Verbinder 4376"/>
            <p:cNvCxnSpPr>
              <a:endCxn id="4379" idx="10"/>
            </p:cNvCxnSpPr>
            <p:nvPr/>
          </p:nvCxnSpPr>
          <p:spPr>
            <a:xfrm flipH="1" flipV="1">
              <a:off x="1895567" y="2188598"/>
              <a:ext cx="18225" cy="3915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8" name="Gerader Verbinder 4377"/>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79" name="Freihandform 4378"/>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80" name="Gruppieren 4379"/>
          <p:cNvGrpSpPr/>
          <p:nvPr/>
        </p:nvGrpSpPr>
        <p:grpSpPr>
          <a:xfrm flipV="1">
            <a:off x="3853503" y="4402812"/>
            <a:ext cx="354570" cy="561057"/>
            <a:chOff x="1702291" y="1894521"/>
            <a:chExt cx="276430" cy="685643"/>
          </a:xfrm>
        </p:grpSpPr>
        <p:cxnSp>
          <p:nvCxnSpPr>
            <p:cNvPr id="4381" name="Gerader Verbinder 4380"/>
            <p:cNvCxnSpPr>
              <a:endCxn id="4384"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2" name="Gerader Verbinder 4381"/>
            <p:cNvCxnSpPr>
              <a:endCxn id="4384"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3" name="Gerader Verbinder 4382"/>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84" name="Freihandform 4383"/>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85" name="Gruppieren 4384"/>
          <p:cNvGrpSpPr/>
          <p:nvPr/>
        </p:nvGrpSpPr>
        <p:grpSpPr>
          <a:xfrm>
            <a:off x="3815829" y="5761230"/>
            <a:ext cx="311774" cy="375661"/>
            <a:chOff x="1701738" y="1716118"/>
            <a:chExt cx="253215" cy="864048"/>
          </a:xfrm>
        </p:grpSpPr>
        <p:cxnSp>
          <p:nvCxnSpPr>
            <p:cNvPr id="4386" name="Gerader Verbinder 4385"/>
            <p:cNvCxnSpPr>
              <a:endCxn id="4389"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7" name="Gerader Verbinder 4386"/>
            <p:cNvCxnSpPr>
              <a:endCxn id="4389"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8" name="Gerader Verbinder 4387"/>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89" name="Freihandform 4388"/>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90" name="Gruppieren 4389"/>
          <p:cNvGrpSpPr/>
          <p:nvPr/>
        </p:nvGrpSpPr>
        <p:grpSpPr>
          <a:xfrm>
            <a:off x="3891131" y="6507051"/>
            <a:ext cx="276067" cy="104740"/>
            <a:chOff x="1743792" y="1894521"/>
            <a:chExt cx="210039" cy="685643"/>
          </a:xfrm>
        </p:grpSpPr>
        <p:cxnSp>
          <p:nvCxnSpPr>
            <p:cNvPr id="4391" name="Gerader Verbinder 4390"/>
            <p:cNvCxnSpPr>
              <a:endCxn id="4393"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2" name="Gerader Verbinder 4391"/>
            <p:cNvCxnSpPr/>
            <p:nvPr/>
          </p:nvCxnSpPr>
          <p:spPr>
            <a:xfrm flipV="1">
              <a:off x="1913786" y="2237336"/>
              <a:ext cx="40045" cy="3428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93" name="Freihandform 4392"/>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94" name="Gruppieren 4393"/>
          <p:cNvGrpSpPr/>
          <p:nvPr/>
        </p:nvGrpSpPr>
        <p:grpSpPr>
          <a:xfrm>
            <a:off x="5056411" y="5034272"/>
            <a:ext cx="332816" cy="517935"/>
            <a:chOff x="1701738" y="1894520"/>
            <a:chExt cx="253215" cy="685645"/>
          </a:xfrm>
        </p:grpSpPr>
        <p:cxnSp>
          <p:nvCxnSpPr>
            <p:cNvPr id="4395" name="Gerader Verbinder 4394"/>
            <p:cNvCxnSpPr>
              <a:endCxn id="4398"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6" name="Gerader Verbinder 4395"/>
            <p:cNvCxnSpPr>
              <a:endCxn id="4398" idx="10"/>
            </p:cNvCxnSpPr>
            <p:nvPr/>
          </p:nvCxnSpPr>
          <p:spPr>
            <a:xfrm flipH="1" flipV="1">
              <a:off x="1895567" y="2188598"/>
              <a:ext cx="18225" cy="3915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7" name="Gerader Verbinder 4396"/>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98" name="Freihandform 4397"/>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99" name="Gruppieren 4398"/>
          <p:cNvGrpSpPr/>
          <p:nvPr/>
        </p:nvGrpSpPr>
        <p:grpSpPr>
          <a:xfrm flipV="1">
            <a:off x="5094085" y="4402813"/>
            <a:ext cx="343970" cy="561057"/>
            <a:chOff x="1702291" y="1894521"/>
            <a:chExt cx="276430" cy="685643"/>
          </a:xfrm>
        </p:grpSpPr>
        <p:cxnSp>
          <p:nvCxnSpPr>
            <p:cNvPr id="4400" name="Gerader Verbinder 4399"/>
            <p:cNvCxnSpPr>
              <a:endCxn id="4403"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1" name="Gerader Verbinder 4400"/>
            <p:cNvCxnSpPr>
              <a:endCxn id="4403"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2" name="Gerader Verbinder 4401"/>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03" name="Freihandform 4402"/>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04" name="Gruppieren 4403"/>
          <p:cNvGrpSpPr/>
          <p:nvPr/>
        </p:nvGrpSpPr>
        <p:grpSpPr>
          <a:xfrm>
            <a:off x="5056411" y="5761230"/>
            <a:ext cx="311774" cy="375661"/>
            <a:chOff x="1701738" y="1716118"/>
            <a:chExt cx="253215" cy="864048"/>
          </a:xfrm>
        </p:grpSpPr>
        <p:cxnSp>
          <p:nvCxnSpPr>
            <p:cNvPr id="4405" name="Gerader Verbinder 4404"/>
            <p:cNvCxnSpPr>
              <a:endCxn id="4408"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6" name="Gerader Verbinder 4405"/>
            <p:cNvCxnSpPr>
              <a:endCxn id="4408"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7" name="Gerader Verbinder 4406"/>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08" name="Freihandform 4407"/>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09" name="Gruppieren 4408"/>
          <p:cNvGrpSpPr/>
          <p:nvPr/>
        </p:nvGrpSpPr>
        <p:grpSpPr>
          <a:xfrm>
            <a:off x="5131714" y="6507051"/>
            <a:ext cx="283609" cy="104740"/>
            <a:chOff x="1743792" y="1894521"/>
            <a:chExt cx="215777" cy="685643"/>
          </a:xfrm>
        </p:grpSpPr>
        <p:cxnSp>
          <p:nvCxnSpPr>
            <p:cNvPr id="4410" name="Gerader Verbinder 4409"/>
            <p:cNvCxnSpPr>
              <a:endCxn id="4412"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1" name="Gerader Verbinder 4410"/>
            <p:cNvCxnSpPr/>
            <p:nvPr/>
          </p:nvCxnSpPr>
          <p:spPr>
            <a:xfrm flipV="1">
              <a:off x="1913786" y="2237336"/>
              <a:ext cx="45783" cy="3428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12" name="Freihandform 4411"/>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13" name="Gruppieren 4412"/>
          <p:cNvGrpSpPr/>
          <p:nvPr/>
        </p:nvGrpSpPr>
        <p:grpSpPr>
          <a:xfrm>
            <a:off x="9440414" y="5054233"/>
            <a:ext cx="332816" cy="517935"/>
            <a:chOff x="1701738" y="1894520"/>
            <a:chExt cx="253215" cy="685645"/>
          </a:xfrm>
        </p:grpSpPr>
        <p:cxnSp>
          <p:nvCxnSpPr>
            <p:cNvPr id="4414" name="Gerader Verbinder 4413"/>
            <p:cNvCxnSpPr>
              <a:endCxn id="4417"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5" name="Gerader Verbinder 4414"/>
            <p:cNvCxnSpPr>
              <a:endCxn id="4417" idx="10"/>
            </p:cNvCxnSpPr>
            <p:nvPr/>
          </p:nvCxnSpPr>
          <p:spPr>
            <a:xfrm flipH="1" flipV="1">
              <a:off x="1895567" y="2188598"/>
              <a:ext cx="18225" cy="3915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6" name="Gerader Verbinder 4415"/>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17" name="Freihandform 4416"/>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18" name="Gruppieren 4417"/>
          <p:cNvGrpSpPr/>
          <p:nvPr/>
        </p:nvGrpSpPr>
        <p:grpSpPr>
          <a:xfrm flipV="1">
            <a:off x="9478088" y="4422774"/>
            <a:ext cx="343970" cy="561057"/>
            <a:chOff x="1702291" y="1894521"/>
            <a:chExt cx="276430" cy="685643"/>
          </a:xfrm>
        </p:grpSpPr>
        <p:cxnSp>
          <p:nvCxnSpPr>
            <p:cNvPr id="4419" name="Gerader Verbinder 4418"/>
            <p:cNvCxnSpPr>
              <a:endCxn id="4422"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0" name="Gerader Verbinder 4419"/>
            <p:cNvCxnSpPr>
              <a:endCxn id="4422"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1" name="Gerader Verbinder 4420"/>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22" name="Freihandform 4421"/>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23" name="Gruppieren 4422"/>
          <p:cNvGrpSpPr/>
          <p:nvPr/>
        </p:nvGrpSpPr>
        <p:grpSpPr>
          <a:xfrm>
            <a:off x="9440414" y="5781191"/>
            <a:ext cx="311774" cy="375661"/>
            <a:chOff x="1701738" y="1716118"/>
            <a:chExt cx="253215" cy="864048"/>
          </a:xfrm>
        </p:grpSpPr>
        <p:cxnSp>
          <p:nvCxnSpPr>
            <p:cNvPr id="4424" name="Gerader Verbinder 4423"/>
            <p:cNvCxnSpPr>
              <a:endCxn id="4427"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5" name="Gerader Verbinder 4424"/>
            <p:cNvCxnSpPr>
              <a:endCxn id="4427"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6" name="Gerader Verbinder 4425"/>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27" name="Freihandform 4426"/>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28" name="Gruppieren 4427"/>
          <p:cNvGrpSpPr/>
          <p:nvPr/>
        </p:nvGrpSpPr>
        <p:grpSpPr>
          <a:xfrm>
            <a:off x="9515717" y="6527012"/>
            <a:ext cx="283609" cy="104740"/>
            <a:chOff x="1743792" y="1894521"/>
            <a:chExt cx="215777" cy="685643"/>
          </a:xfrm>
        </p:grpSpPr>
        <p:cxnSp>
          <p:nvCxnSpPr>
            <p:cNvPr id="4429" name="Gerader Verbinder 4428"/>
            <p:cNvCxnSpPr>
              <a:endCxn id="4431"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0" name="Gerader Verbinder 4429"/>
            <p:cNvCxnSpPr/>
            <p:nvPr/>
          </p:nvCxnSpPr>
          <p:spPr>
            <a:xfrm flipV="1">
              <a:off x="1913786" y="2237336"/>
              <a:ext cx="45783" cy="3428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31" name="Freihandform 4430"/>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32" name="Gruppieren 4431"/>
          <p:cNvGrpSpPr/>
          <p:nvPr/>
        </p:nvGrpSpPr>
        <p:grpSpPr>
          <a:xfrm>
            <a:off x="9718059" y="6007147"/>
            <a:ext cx="115821" cy="116195"/>
            <a:chOff x="2067612" y="1232452"/>
            <a:chExt cx="124722" cy="224489"/>
          </a:xfrm>
        </p:grpSpPr>
        <p:cxnSp>
          <p:nvCxnSpPr>
            <p:cNvPr id="4433" name="Gerader Verbinder 44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4" name="Gerader Verbinder 44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5" name="Gerader Verbinder 443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6" name="Gerader Verbinder 443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7" name="Gerader Verbinder 443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8" name="Gerader Verbinder 443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39" name="Gruppieren 4438"/>
          <p:cNvGrpSpPr/>
          <p:nvPr/>
        </p:nvGrpSpPr>
        <p:grpSpPr>
          <a:xfrm>
            <a:off x="9796307" y="5371513"/>
            <a:ext cx="173536" cy="180601"/>
            <a:chOff x="2067612" y="1232452"/>
            <a:chExt cx="124722" cy="224489"/>
          </a:xfrm>
        </p:grpSpPr>
        <p:cxnSp>
          <p:nvCxnSpPr>
            <p:cNvPr id="4440" name="Gerader Verbinder 44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1" name="Gerader Verbinder 44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2" name="Gerader Verbinder 44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3" name="Gerader Verbinder 44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4" name="Gerader Verbinder 444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5" name="Gerader Verbinder 444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83" name="Textfeld 2682"/>
          <p:cNvSpPr txBox="1"/>
          <p:nvPr/>
        </p:nvSpPr>
        <p:spPr>
          <a:xfrm rot="16200000">
            <a:off x="632369" y="2232517"/>
            <a:ext cx="2378505" cy="369332"/>
          </a:xfrm>
          <a:prstGeom prst="rect">
            <a:avLst/>
          </a:prstGeom>
          <a:noFill/>
          <a:ln>
            <a:solidFill>
              <a:schemeClr val="tx1"/>
            </a:solidFill>
          </a:ln>
        </p:spPr>
        <p:txBody>
          <a:bodyPr wrap="square" rtlCol="0">
            <a:spAutoFit/>
          </a:bodyPr>
          <a:lstStyle/>
          <a:p>
            <a:pPr algn="ctr"/>
            <a:r>
              <a:rPr lang="de-DE" dirty="0"/>
              <a:t>Longitudinal bipolar </a:t>
            </a:r>
            <a:endParaRPr lang="de-AT" dirty="0"/>
          </a:p>
        </p:txBody>
      </p:sp>
      <p:grpSp>
        <p:nvGrpSpPr>
          <p:cNvPr id="2116" name="Gruppieren 2115"/>
          <p:cNvGrpSpPr/>
          <p:nvPr/>
        </p:nvGrpSpPr>
        <p:grpSpPr>
          <a:xfrm>
            <a:off x="3316573" y="1253706"/>
            <a:ext cx="124722" cy="224489"/>
            <a:chOff x="2067612" y="1232452"/>
            <a:chExt cx="124722" cy="224489"/>
          </a:xfrm>
        </p:grpSpPr>
        <p:cxnSp>
          <p:nvCxnSpPr>
            <p:cNvPr id="2117" name="Gerader Verbinder 211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8" name="Gerader Verbinder 211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9" name="Gerader Verbinder 211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0" name="Gerader Verbinder 211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1" name="Gerader Verbinder 212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2" name="Gerader Verbinder 212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23" name="Gruppieren 2122"/>
          <p:cNvGrpSpPr/>
          <p:nvPr/>
        </p:nvGrpSpPr>
        <p:grpSpPr>
          <a:xfrm>
            <a:off x="3295257" y="2219301"/>
            <a:ext cx="124722" cy="224489"/>
            <a:chOff x="2067612" y="1232452"/>
            <a:chExt cx="124722" cy="224489"/>
          </a:xfrm>
        </p:grpSpPr>
        <p:cxnSp>
          <p:nvCxnSpPr>
            <p:cNvPr id="2124" name="Gerader Verbinder 212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5" name="Gerader Verbinder 212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6" name="Gerader Verbinder 212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7" name="Gerader Verbinder 212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8" name="Gerader Verbinder 212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9" name="Gerader Verbinder 212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30" name="Gruppieren 2129"/>
          <p:cNvGrpSpPr/>
          <p:nvPr/>
        </p:nvGrpSpPr>
        <p:grpSpPr>
          <a:xfrm>
            <a:off x="3274999" y="2941802"/>
            <a:ext cx="119736" cy="130930"/>
            <a:chOff x="2067612" y="1232452"/>
            <a:chExt cx="124722" cy="224489"/>
          </a:xfrm>
        </p:grpSpPr>
        <p:cxnSp>
          <p:nvCxnSpPr>
            <p:cNvPr id="2131" name="Gerader Verbinder 213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2" name="Gerader Verbinder 213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3" name="Gerader Verbinder 213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4" name="Gerader Verbinder 213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5" name="Gerader Verbinder 213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6" name="Gerader Verbinder 213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37" name="Gerader Verbinder 2136"/>
          <p:cNvCxnSpPr/>
          <p:nvPr/>
        </p:nvCxnSpPr>
        <p:spPr>
          <a:xfrm>
            <a:off x="3443056" y="164263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8" name="Gerader Verbinder 2137"/>
          <p:cNvCxnSpPr/>
          <p:nvPr/>
        </p:nvCxnSpPr>
        <p:spPr>
          <a:xfrm>
            <a:off x="4474153" y="1639764"/>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39" name="Gruppieren 2138"/>
          <p:cNvGrpSpPr/>
          <p:nvPr/>
        </p:nvGrpSpPr>
        <p:grpSpPr>
          <a:xfrm>
            <a:off x="4205048" y="1262451"/>
            <a:ext cx="124722" cy="224489"/>
            <a:chOff x="2067612" y="1232452"/>
            <a:chExt cx="124722" cy="224489"/>
          </a:xfrm>
        </p:grpSpPr>
        <p:cxnSp>
          <p:nvCxnSpPr>
            <p:cNvPr id="2140" name="Gerader Verbinder 21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1" name="Gerader Verbinder 21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2" name="Gerader Verbinder 21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3" name="Gerader Verbinder 21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4" name="Gerader Verbinder 214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5" name="Gerader Verbinder 214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46" name="Gruppieren 2145"/>
          <p:cNvGrpSpPr/>
          <p:nvPr/>
        </p:nvGrpSpPr>
        <p:grpSpPr>
          <a:xfrm>
            <a:off x="4338924" y="1289480"/>
            <a:ext cx="124551" cy="152236"/>
            <a:chOff x="2067612" y="1232452"/>
            <a:chExt cx="124722" cy="224489"/>
          </a:xfrm>
        </p:grpSpPr>
        <p:cxnSp>
          <p:nvCxnSpPr>
            <p:cNvPr id="2147" name="Gerader Verbinder 214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8" name="Gerader Verbinder 214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9" name="Gerader Verbinder 214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0" name="Gerader Verbinder 214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1" name="Gerader Verbinder 215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2" name="Gerader Verbinder 215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53" name="Gruppieren 2152"/>
          <p:cNvGrpSpPr/>
          <p:nvPr/>
        </p:nvGrpSpPr>
        <p:grpSpPr>
          <a:xfrm>
            <a:off x="4476847" y="1263503"/>
            <a:ext cx="124722" cy="224489"/>
            <a:chOff x="2067612" y="1232452"/>
            <a:chExt cx="124722" cy="224489"/>
          </a:xfrm>
        </p:grpSpPr>
        <p:cxnSp>
          <p:nvCxnSpPr>
            <p:cNvPr id="2154" name="Gerader Verbinder 215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5" name="Gerader Verbinder 215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6" name="Gerader Verbinder 215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7" name="Gerader Verbinder 215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8" name="Gerader Verbinder 215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9" name="Gerader Verbinder 215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60" name="Gruppieren 2159"/>
          <p:cNvGrpSpPr/>
          <p:nvPr/>
        </p:nvGrpSpPr>
        <p:grpSpPr>
          <a:xfrm>
            <a:off x="3464900" y="1261603"/>
            <a:ext cx="124551" cy="152236"/>
            <a:chOff x="2067612" y="1232452"/>
            <a:chExt cx="124722" cy="224489"/>
          </a:xfrm>
        </p:grpSpPr>
        <p:cxnSp>
          <p:nvCxnSpPr>
            <p:cNvPr id="2161" name="Gerader Verbinder 216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2" name="Gerader Verbinder 216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3" name="Gerader Verbinder 216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4" name="Gerader Verbinder 216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5" name="Gerader Verbinder 216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6" name="Gerader Verbinder 216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67" name="Gruppieren 2166"/>
          <p:cNvGrpSpPr/>
          <p:nvPr/>
        </p:nvGrpSpPr>
        <p:grpSpPr>
          <a:xfrm>
            <a:off x="3602823" y="1235626"/>
            <a:ext cx="124722" cy="224489"/>
            <a:chOff x="2067612" y="1232452"/>
            <a:chExt cx="124722" cy="224489"/>
          </a:xfrm>
        </p:grpSpPr>
        <p:cxnSp>
          <p:nvCxnSpPr>
            <p:cNvPr id="2168" name="Gerader Verbinder 216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9" name="Gerader Verbinder 216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0" name="Gerader Verbinder 216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1" name="Gerader Verbinder 217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2" name="Gerader Verbinder 217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3" name="Gerader Verbinder 217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74" name="Gruppieren 2173"/>
          <p:cNvGrpSpPr/>
          <p:nvPr/>
        </p:nvGrpSpPr>
        <p:grpSpPr>
          <a:xfrm>
            <a:off x="3736527" y="1262451"/>
            <a:ext cx="136529" cy="140791"/>
            <a:chOff x="2067612" y="1232452"/>
            <a:chExt cx="124722" cy="224489"/>
          </a:xfrm>
        </p:grpSpPr>
        <p:cxnSp>
          <p:nvCxnSpPr>
            <p:cNvPr id="2175" name="Gerader Verbinder 217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6" name="Gerader Verbinder 217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7" name="Gerader Verbinder 217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8" name="Gerader Verbinder 217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9" name="Gerader Verbinder 217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0" name="Gerader Verbinder 217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81" name="Gruppieren 2180"/>
          <p:cNvGrpSpPr/>
          <p:nvPr/>
        </p:nvGrpSpPr>
        <p:grpSpPr>
          <a:xfrm>
            <a:off x="3331024" y="2218242"/>
            <a:ext cx="124722" cy="224489"/>
            <a:chOff x="2067612" y="1232452"/>
            <a:chExt cx="124722" cy="224489"/>
          </a:xfrm>
        </p:grpSpPr>
        <p:cxnSp>
          <p:nvCxnSpPr>
            <p:cNvPr id="2182" name="Gerader Verbinder 218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3" name="Gerader Verbinder 218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4" name="Gerader Verbinder 218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5" name="Gerader Verbinder 218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6" name="Gerader Verbinder 218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7" name="Gerader Verbinder 218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88" name="Gruppieren 2187"/>
          <p:cNvGrpSpPr/>
          <p:nvPr/>
        </p:nvGrpSpPr>
        <p:grpSpPr>
          <a:xfrm>
            <a:off x="3464900" y="2245271"/>
            <a:ext cx="124551" cy="152236"/>
            <a:chOff x="2067612" y="1232452"/>
            <a:chExt cx="124722" cy="224489"/>
          </a:xfrm>
        </p:grpSpPr>
        <p:cxnSp>
          <p:nvCxnSpPr>
            <p:cNvPr id="2189" name="Gerader Verbinder 218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0" name="Gerader Verbinder 218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1" name="Gerader Verbinder 219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2" name="Gerader Verbinder 219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3" name="Gerader Verbinder 219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4" name="Gerader Verbinder 219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95" name="Gruppieren 2194"/>
          <p:cNvGrpSpPr/>
          <p:nvPr/>
        </p:nvGrpSpPr>
        <p:grpSpPr>
          <a:xfrm>
            <a:off x="3602823" y="2219294"/>
            <a:ext cx="124722" cy="224489"/>
            <a:chOff x="2067612" y="1232452"/>
            <a:chExt cx="124722" cy="224489"/>
          </a:xfrm>
        </p:grpSpPr>
        <p:cxnSp>
          <p:nvCxnSpPr>
            <p:cNvPr id="2196" name="Gerader Verbinder 219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7" name="Gerader Verbinder 219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8" name="Gerader Verbinder 219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9" name="Gerader Verbinder 219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0" name="Gerader Verbinder 219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1" name="Gerader Verbinder 220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02" name="Gruppieren 2201"/>
          <p:cNvGrpSpPr/>
          <p:nvPr/>
        </p:nvGrpSpPr>
        <p:grpSpPr>
          <a:xfrm>
            <a:off x="3736527" y="2246119"/>
            <a:ext cx="136529" cy="140791"/>
            <a:chOff x="2067612" y="1232452"/>
            <a:chExt cx="124722" cy="224489"/>
          </a:xfrm>
        </p:grpSpPr>
        <p:cxnSp>
          <p:nvCxnSpPr>
            <p:cNvPr id="2203" name="Gerader Verbinder 220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4" name="Gerader Verbinder 220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5" name="Gerader Verbinder 220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6" name="Gerader Verbinder 220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7" name="Gerader Verbinder 220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8" name="Gerader Verbinder 220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09" name="Gruppieren 2208"/>
          <p:cNvGrpSpPr/>
          <p:nvPr/>
        </p:nvGrpSpPr>
        <p:grpSpPr>
          <a:xfrm>
            <a:off x="4183732" y="2228046"/>
            <a:ext cx="124722" cy="224489"/>
            <a:chOff x="2067612" y="1232452"/>
            <a:chExt cx="124722" cy="224489"/>
          </a:xfrm>
        </p:grpSpPr>
        <p:cxnSp>
          <p:nvCxnSpPr>
            <p:cNvPr id="2210" name="Gerader Verbinder 220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1" name="Gerader Verbinder 221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2" name="Gerader Verbinder 221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3" name="Gerader Verbinder 221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4" name="Gerader Verbinder 221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5" name="Gerader Verbinder 221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16" name="Gruppieren 2215"/>
          <p:cNvGrpSpPr/>
          <p:nvPr/>
        </p:nvGrpSpPr>
        <p:grpSpPr>
          <a:xfrm>
            <a:off x="4317608" y="2255075"/>
            <a:ext cx="124551" cy="152236"/>
            <a:chOff x="2067612" y="1232452"/>
            <a:chExt cx="124722" cy="224489"/>
          </a:xfrm>
        </p:grpSpPr>
        <p:cxnSp>
          <p:nvCxnSpPr>
            <p:cNvPr id="2217" name="Gerader Verbinder 221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8" name="Gerader Verbinder 221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9" name="Gerader Verbinder 221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0" name="Gerader Verbinder 221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1" name="Gerader Verbinder 222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2" name="Gerader Verbinder 222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23" name="Gruppieren 2222"/>
          <p:cNvGrpSpPr/>
          <p:nvPr/>
        </p:nvGrpSpPr>
        <p:grpSpPr>
          <a:xfrm>
            <a:off x="4455531" y="2229098"/>
            <a:ext cx="124722" cy="224489"/>
            <a:chOff x="2067612" y="1232452"/>
            <a:chExt cx="124722" cy="224489"/>
          </a:xfrm>
        </p:grpSpPr>
        <p:cxnSp>
          <p:nvCxnSpPr>
            <p:cNvPr id="2224" name="Gerader Verbinder 222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5" name="Gerader Verbinder 222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6" name="Gerader Verbinder 222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7" name="Gerader Verbinder 222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8" name="Gerader Verbinder 222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9" name="Gerader Verbinder 222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30" name="Gruppieren 2229"/>
          <p:cNvGrpSpPr/>
          <p:nvPr/>
        </p:nvGrpSpPr>
        <p:grpSpPr>
          <a:xfrm>
            <a:off x="3423326" y="2997889"/>
            <a:ext cx="154033" cy="68852"/>
            <a:chOff x="2067612" y="1232452"/>
            <a:chExt cx="124722" cy="224489"/>
          </a:xfrm>
        </p:grpSpPr>
        <p:cxnSp>
          <p:nvCxnSpPr>
            <p:cNvPr id="2231" name="Gerader Verbinder 223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2" name="Gerader Verbinder 223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3" name="Gerader Verbinder 223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4" name="Gerader Verbinder 223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5" name="Gerader Verbinder 223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6" name="Gerader Verbinder 223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37" name="Gruppieren 2236"/>
          <p:cNvGrpSpPr/>
          <p:nvPr/>
        </p:nvGrpSpPr>
        <p:grpSpPr>
          <a:xfrm>
            <a:off x="3561249" y="2971912"/>
            <a:ext cx="133702" cy="110382"/>
            <a:chOff x="2067612" y="1232452"/>
            <a:chExt cx="124722" cy="224489"/>
          </a:xfrm>
        </p:grpSpPr>
        <p:cxnSp>
          <p:nvCxnSpPr>
            <p:cNvPr id="2238" name="Gerader Verbinder 223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9" name="Gerader Verbinder 223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0" name="Gerader Verbinder 223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1" name="Gerader Verbinder 224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2" name="Gerader Verbinder 224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3" name="Gerader Verbinder 224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44" name="Gruppieren 2243"/>
          <p:cNvGrpSpPr/>
          <p:nvPr/>
        </p:nvGrpSpPr>
        <p:grpSpPr>
          <a:xfrm>
            <a:off x="3694952" y="2998737"/>
            <a:ext cx="156676" cy="83557"/>
            <a:chOff x="2067612" y="1232452"/>
            <a:chExt cx="124722" cy="224489"/>
          </a:xfrm>
        </p:grpSpPr>
        <p:cxnSp>
          <p:nvCxnSpPr>
            <p:cNvPr id="2245" name="Gerader Verbinder 224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6" name="Gerader Verbinder 224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7" name="Gerader Verbinder 224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8" name="Gerader Verbinder 224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9" name="Gerader Verbinder 224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0" name="Gerader Verbinder 224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51" name="Gruppieren 2250"/>
          <p:cNvGrpSpPr/>
          <p:nvPr/>
        </p:nvGrpSpPr>
        <p:grpSpPr>
          <a:xfrm>
            <a:off x="4163475" y="2950547"/>
            <a:ext cx="115821" cy="116195"/>
            <a:chOff x="2067612" y="1232452"/>
            <a:chExt cx="124722" cy="224489"/>
          </a:xfrm>
        </p:grpSpPr>
        <p:cxnSp>
          <p:nvCxnSpPr>
            <p:cNvPr id="2252" name="Gerader Verbinder 225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3" name="Gerader Verbinder 225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4" name="Gerader Verbinder 225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5" name="Gerader Verbinder 225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6" name="Gerader Verbinder 225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7" name="Gerader Verbinder 225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58" name="Gruppieren 2257"/>
          <p:cNvGrpSpPr/>
          <p:nvPr/>
        </p:nvGrpSpPr>
        <p:grpSpPr>
          <a:xfrm>
            <a:off x="4297350" y="2977576"/>
            <a:ext cx="144809" cy="95838"/>
            <a:chOff x="2067612" y="1232452"/>
            <a:chExt cx="124722" cy="224489"/>
          </a:xfrm>
        </p:grpSpPr>
        <p:cxnSp>
          <p:nvCxnSpPr>
            <p:cNvPr id="2259" name="Gerader Verbinder 225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0" name="Gerader Verbinder 225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1" name="Gerader Verbinder 226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2" name="Gerader Verbinder 226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3" name="Gerader Verbinder 226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4" name="Gerader Verbinder 226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65" name="Gruppieren 2264"/>
          <p:cNvGrpSpPr/>
          <p:nvPr/>
        </p:nvGrpSpPr>
        <p:grpSpPr>
          <a:xfrm>
            <a:off x="4435273" y="2951599"/>
            <a:ext cx="119736" cy="130930"/>
            <a:chOff x="2067612" y="1232452"/>
            <a:chExt cx="124722" cy="224489"/>
          </a:xfrm>
        </p:grpSpPr>
        <p:cxnSp>
          <p:nvCxnSpPr>
            <p:cNvPr id="2266" name="Gerader Verbinder 226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7" name="Gerader Verbinder 226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8" name="Gerader Verbinder 226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9" name="Gerader Verbinder 226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0" name="Gerader Verbinder 226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1" name="Gerader Verbinder 227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2" name="Gruppieren 2271"/>
          <p:cNvGrpSpPr/>
          <p:nvPr/>
        </p:nvGrpSpPr>
        <p:grpSpPr>
          <a:xfrm>
            <a:off x="4137335" y="3526479"/>
            <a:ext cx="322355" cy="45719"/>
            <a:chOff x="2067612" y="1232452"/>
            <a:chExt cx="124722" cy="224489"/>
          </a:xfrm>
        </p:grpSpPr>
        <p:cxnSp>
          <p:nvCxnSpPr>
            <p:cNvPr id="2273" name="Gerader Verbinder 227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4" name="Gerader Verbinder 227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5" name="Gerader Verbinder 227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6" name="Gerader Verbinder 227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7" name="Gerader Verbinder 227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8" name="Gerader Verbinder 227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9" name="Gruppieren 2278"/>
          <p:cNvGrpSpPr/>
          <p:nvPr/>
        </p:nvGrpSpPr>
        <p:grpSpPr>
          <a:xfrm>
            <a:off x="3327298" y="3545428"/>
            <a:ext cx="322355" cy="45719"/>
            <a:chOff x="2067612" y="1232452"/>
            <a:chExt cx="124722" cy="224489"/>
          </a:xfrm>
        </p:grpSpPr>
        <p:cxnSp>
          <p:nvCxnSpPr>
            <p:cNvPr id="2280" name="Gerader Verbinder 227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1" name="Gerader Verbinder 228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2" name="Gerader Verbinder 228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3" name="Gerader Verbinder 228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4" name="Gerader Verbinder 228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5" name="Gerader Verbinder 228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6" name="Gruppieren 2285"/>
          <p:cNvGrpSpPr/>
          <p:nvPr/>
        </p:nvGrpSpPr>
        <p:grpSpPr>
          <a:xfrm flipV="1">
            <a:off x="3635189" y="3539499"/>
            <a:ext cx="222862" cy="45719"/>
            <a:chOff x="2067612" y="1232452"/>
            <a:chExt cx="124722" cy="224489"/>
          </a:xfrm>
        </p:grpSpPr>
        <p:cxnSp>
          <p:nvCxnSpPr>
            <p:cNvPr id="2287" name="Gerader Verbinder 228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8" name="Gerader Verbinder 228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9" name="Gerader Verbinder 228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0" name="Gerader Verbinder 228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1" name="Gerader Verbinder 229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2" name="Gerader Verbinder 229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93" name="Gerader Verbinder 2292"/>
          <p:cNvCxnSpPr/>
          <p:nvPr/>
        </p:nvCxnSpPr>
        <p:spPr>
          <a:xfrm>
            <a:off x="4423569" y="163891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4" name="Gerader Verbinder 2293"/>
          <p:cNvCxnSpPr/>
          <p:nvPr/>
        </p:nvCxnSpPr>
        <p:spPr>
          <a:xfrm>
            <a:off x="5454666" y="163605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95" name="Gruppieren 2294"/>
          <p:cNvGrpSpPr/>
          <p:nvPr/>
        </p:nvGrpSpPr>
        <p:grpSpPr>
          <a:xfrm>
            <a:off x="5185561" y="1258737"/>
            <a:ext cx="124722" cy="224489"/>
            <a:chOff x="2067612" y="1232452"/>
            <a:chExt cx="124722" cy="224489"/>
          </a:xfrm>
        </p:grpSpPr>
        <p:cxnSp>
          <p:nvCxnSpPr>
            <p:cNvPr id="2296" name="Gerader Verbinder 229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7" name="Gerader Verbinder 229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8" name="Gerader Verbinder 229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9" name="Gerader Verbinder 229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0" name="Gerader Verbinder 229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1" name="Gerader Verbinder 230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02" name="Gruppieren 2301"/>
          <p:cNvGrpSpPr/>
          <p:nvPr/>
        </p:nvGrpSpPr>
        <p:grpSpPr>
          <a:xfrm>
            <a:off x="5319437" y="1285766"/>
            <a:ext cx="124551" cy="152236"/>
            <a:chOff x="2067612" y="1232452"/>
            <a:chExt cx="124722" cy="224489"/>
          </a:xfrm>
        </p:grpSpPr>
        <p:cxnSp>
          <p:nvCxnSpPr>
            <p:cNvPr id="2303" name="Gerader Verbinder 230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4" name="Gerader Verbinder 230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5" name="Gerader Verbinder 230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6" name="Gerader Verbinder 230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7" name="Gerader Verbinder 230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8" name="Gerader Verbinder 230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09" name="Gruppieren 2308"/>
          <p:cNvGrpSpPr/>
          <p:nvPr/>
        </p:nvGrpSpPr>
        <p:grpSpPr>
          <a:xfrm>
            <a:off x="5457360" y="1259789"/>
            <a:ext cx="124722" cy="224489"/>
            <a:chOff x="2067612" y="1232452"/>
            <a:chExt cx="124722" cy="224489"/>
          </a:xfrm>
        </p:grpSpPr>
        <p:cxnSp>
          <p:nvCxnSpPr>
            <p:cNvPr id="2310" name="Gerader Verbinder 230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1" name="Gerader Verbinder 231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2" name="Gerader Verbinder 231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3" name="Gerader Verbinder 231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4" name="Gerader Verbinder 231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5" name="Gerader Verbinder 231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6" name="Gruppieren 2315"/>
          <p:cNvGrpSpPr/>
          <p:nvPr/>
        </p:nvGrpSpPr>
        <p:grpSpPr>
          <a:xfrm>
            <a:off x="4583336" y="1231912"/>
            <a:ext cx="124722" cy="224489"/>
            <a:chOff x="2067612" y="1232452"/>
            <a:chExt cx="124722" cy="224489"/>
          </a:xfrm>
        </p:grpSpPr>
        <p:cxnSp>
          <p:nvCxnSpPr>
            <p:cNvPr id="2317" name="Gerader Verbinder 231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8" name="Gerader Verbinder 231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9" name="Gerader Verbinder 231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1" name="Gerader Verbinder 239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2" name="Gerader Verbinder 239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3" name="Gerader Verbinder 239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94" name="Gruppieren 2393"/>
          <p:cNvGrpSpPr/>
          <p:nvPr/>
        </p:nvGrpSpPr>
        <p:grpSpPr>
          <a:xfrm>
            <a:off x="4717040" y="1258737"/>
            <a:ext cx="136529" cy="140791"/>
            <a:chOff x="2067612" y="1232452"/>
            <a:chExt cx="124722" cy="224489"/>
          </a:xfrm>
        </p:grpSpPr>
        <p:cxnSp>
          <p:nvCxnSpPr>
            <p:cNvPr id="2395" name="Gerader Verbinder 239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6" name="Gerader Verbinder 239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7" name="Gerader Verbinder 239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5" name="Gerader Verbinder 240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6" name="Gerader Verbinder 240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7" name="Gerader Verbinder 240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08" name="Gruppieren 2407"/>
          <p:cNvGrpSpPr/>
          <p:nvPr/>
        </p:nvGrpSpPr>
        <p:grpSpPr>
          <a:xfrm>
            <a:off x="4583336" y="2215580"/>
            <a:ext cx="124722" cy="224489"/>
            <a:chOff x="2067612" y="1232452"/>
            <a:chExt cx="124722" cy="224489"/>
          </a:xfrm>
        </p:grpSpPr>
        <p:cxnSp>
          <p:nvCxnSpPr>
            <p:cNvPr id="2409" name="Gerader Verbinder 240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0" name="Gerader Verbinder 240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1" name="Gerader Verbinder 241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7" name="Gerader Verbinder 244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8" name="Gerader Verbinder 244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9" name="Gerader Verbinder 244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0" name="Gruppieren 2449"/>
          <p:cNvGrpSpPr/>
          <p:nvPr/>
        </p:nvGrpSpPr>
        <p:grpSpPr>
          <a:xfrm>
            <a:off x="4717040" y="2242405"/>
            <a:ext cx="136529" cy="140791"/>
            <a:chOff x="2067612" y="1232452"/>
            <a:chExt cx="124722" cy="224489"/>
          </a:xfrm>
        </p:grpSpPr>
        <p:cxnSp>
          <p:nvCxnSpPr>
            <p:cNvPr id="2451" name="Gerader Verbinder 245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2" name="Gerader Verbinder 245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3" name="Gerader Verbinder 245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4" name="Gerader Verbinder 245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5" name="Gerader Verbinder 245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6" name="Gerader Verbinder 245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7" name="Gruppieren 2456"/>
          <p:cNvGrpSpPr/>
          <p:nvPr/>
        </p:nvGrpSpPr>
        <p:grpSpPr>
          <a:xfrm>
            <a:off x="5164245" y="2224332"/>
            <a:ext cx="124722" cy="224489"/>
            <a:chOff x="2067612" y="1232452"/>
            <a:chExt cx="124722" cy="224489"/>
          </a:xfrm>
        </p:grpSpPr>
        <p:cxnSp>
          <p:nvCxnSpPr>
            <p:cNvPr id="2458" name="Gerader Verbinder 245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9" name="Gerader Verbinder 245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0" name="Gerader Verbinder 245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3" name="Gerader Verbinder 250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4" name="Gerader Verbinder 250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5" name="Gerader Verbinder 250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06" name="Gruppieren 2505"/>
          <p:cNvGrpSpPr/>
          <p:nvPr/>
        </p:nvGrpSpPr>
        <p:grpSpPr>
          <a:xfrm>
            <a:off x="5298121" y="2251361"/>
            <a:ext cx="124551" cy="152236"/>
            <a:chOff x="2067612" y="1232452"/>
            <a:chExt cx="124722" cy="224489"/>
          </a:xfrm>
        </p:grpSpPr>
        <p:cxnSp>
          <p:nvCxnSpPr>
            <p:cNvPr id="2507" name="Gerader Verbinder 250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8" name="Gerader Verbinder 250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9" name="Gerader Verbinder 250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9" name="Gerader Verbinder 252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0" name="Gerader Verbinder 252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1" name="Gerader Verbinder 253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32" name="Gruppieren 2531"/>
          <p:cNvGrpSpPr/>
          <p:nvPr/>
        </p:nvGrpSpPr>
        <p:grpSpPr>
          <a:xfrm>
            <a:off x="5436044" y="2225384"/>
            <a:ext cx="124722" cy="224489"/>
            <a:chOff x="2067612" y="1232452"/>
            <a:chExt cx="124722" cy="224489"/>
          </a:xfrm>
        </p:grpSpPr>
        <p:cxnSp>
          <p:nvCxnSpPr>
            <p:cNvPr id="2533" name="Gerader Verbinder 25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4" name="Gerader Verbinder 25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6" name="Gerader Verbinder 266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7" name="Gerader Verbinder 266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8" name="Gerader Verbinder 266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9" name="Gerader Verbinder 266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70" name="Gruppieren 2669"/>
          <p:cNvGrpSpPr/>
          <p:nvPr/>
        </p:nvGrpSpPr>
        <p:grpSpPr>
          <a:xfrm>
            <a:off x="4541762" y="2968198"/>
            <a:ext cx="133702" cy="110382"/>
            <a:chOff x="2067612" y="1232452"/>
            <a:chExt cx="124722" cy="224489"/>
          </a:xfrm>
        </p:grpSpPr>
        <p:cxnSp>
          <p:nvCxnSpPr>
            <p:cNvPr id="2671" name="Gerader Verbinder 26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2" name="Gerader Verbinder 26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3" name="Gerader Verbinder 26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4" name="Gerader Verbinder 26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5" name="Gerader Verbinder 26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6" name="Gerader Verbinder 26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77" name="Gruppieren 2676"/>
          <p:cNvGrpSpPr/>
          <p:nvPr/>
        </p:nvGrpSpPr>
        <p:grpSpPr>
          <a:xfrm>
            <a:off x="4675465" y="2995023"/>
            <a:ext cx="156676" cy="83557"/>
            <a:chOff x="2067612" y="1232452"/>
            <a:chExt cx="124722" cy="224489"/>
          </a:xfrm>
        </p:grpSpPr>
        <p:cxnSp>
          <p:nvCxnSpPr>
            <p:cNvPr id="2678" name="Gerader Verbinder 26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9" name="Gerader Verbinder 26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0" name="Gerader Verbinder 26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1" name="Gerader Verbinder 26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2" name="Gerader Verbinder 26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7" name="Gerader Verbinder 328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88" name="Gruppieren 3287"/>
          <p:cNvGrpSpPr/>
          <p:nvPr/>
        </p:nvGrpSpPr>
        <p:grpSpPr>
          <a:xfrm>
            <a:off x="5143988" y="2946833"/>
            <a:ext cx="115821" cy="116195"/>
            <a:chOff x="2067612" y="1232452"/>
            <a:chExt cx="124722" cy="224489"/>
          </a:xfrm>
        </p:grpSpPr>
        <p:cxnSp>
          <p:nvCxnSpPr>
            <p:cNvPr id="3289" name="Gerader Verbinder 328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0" name="Gerader Verbinder 328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1" name="Gerader Verbinder 329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3" name="Gerader Verbinder 345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4" name="Gerader Verbinder 345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5" name="Gerader Verbinder 345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56" name="Gruppieren 3455"/>
          <p:cNvGrpSpPr/>
          <p:nvPr/>
        </p:nvGrpSpPr>
        <p:grpSpPr>
          <a:xfrm>
            <a:off x="5277863" y="2973862"/>
            <a:ext cx="144809" cy="95838"/>
            <a:chOff x="2067612" y="1232452"/>
            <a:chExt cx="124722" cy="224489"/>
          </a:xfrm>
        </p:grpSpPr>
        <p:cxnSp>
          <p:nvCxnSpPr>
            <p:cNvPr id="3457" name="Gerader Verbinder 345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8" name="Gerader Verbinder 345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9" name="Gerader Verbinder 345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1" name="Gerader Verbinder 362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2" name="Gerader Verbinder 362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3" name="Gerader Verbinder 362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24" name="Gruppieren 3623"/>
          <p:cNvGrpSpPr/>
          <p:nvPr/>
        </p:nvGrpSpPr>
        <p:grpSpPr>
          <a:xfrm>
            <a:off x="5415786" y="2947885"/>
            <a:ext cx="119736" cy="130930"/>
            <a:chOff x="2067612" y="1232452"/>
            <a:chExt cx="124722" cy="224489"/>
          </a:xfrm>
        </p:grpSpPr>
        <p:cxnSp>
          <p:nvCxnSpPr>
            <p:cNvPr id="3625" name="Gerader Verbinder 362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6" name="Gerader Verbinder 362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7" name="Gerader Verbinder 362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6" name="Gerader Verbinder 372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7" name="Gerader Verbinder 372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8" name="Gerader Verbinder 372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29" name="Gruppieren 3728"/>
          <p:cNvGrpSpPr/>
          <p:nvPr/>
        </p:nvGrpSpPr>
        <p:grpSpPr>
          <a:xfrm>
            <a:off x="5117848" y="3522765"/>
            <a:ext cx="322355" cy="45719"/>
            <a:chOff x="2067612" y="1232452"/>
            <a:chExt cx="124722" cy="224489"/>
          </a:xfrm>
        </p:grpSpPr>
        <p:cxnSp>
          <p:nvCxnSpPr>
            <p:cNvPr id="3730" name="Gerader Verbinder 372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1" name="Gerader Verbinder 373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2" name="Gerader Verbinder 373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3" name="Gerader Verbinder 373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4" name="Gerader Verbinder 373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5" name="Gerader Verbinder 373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36" name="Gruppieren 3735"/>
          <p:cNvGrpSpPr/>
          <p:nvPr/>
        </p:nvGrpSpPr>
        <p:grpSpPr>
          <a:xfrm>
            <a:off x="4307811" y="3541714"/>
            <a:ext cx="322355" cy="45719"/>
            <a:chOff x="2067612" y="1232452"/>
            <a:chExt cx="124722" cy="224489"/>
          </a:xfrm>
        </p:grpSpPr>
        <p:cxnSp>
          <p:nvCxnSpPr>
            <p:cNvPr id="3737" name="Gerader Verbinder 373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8" name="Gerader Verbinder 373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9" name="Gerader Verbinder 373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0" name="Gerader Verbinder 373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1" name="Gerader Verbinder 374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2" name="Gerader Verbinder 374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44" name="Gruppieren 3743"/>
          <p:cNvGrpSpPr/>
          <p:nvPr/>
        </p:nvGrpSpPr>
        <p:grpSpPr>
          <a:xfrm flipV="1">
            <a:off x="4615702" y="3535785"/>
            <a:ext cx="222862" cy="45719"/>
            <a:chOff x="2067612" y="1232452"/>
            <a:chExt cx="124722" cy="224489"/>
          </a:xfrm>
        </p:grpSpPr>
        <p:cxnSp>
          <p:nvCxnSpPr>
            <p:cNvPr id="3745" name="Gerader Verbinder 374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6" name="Gerader Verbinder 374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7" name="Gerader Verbinder 374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8" name="Gerader Verbinder 374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9" name="Gerader Verbinder 374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0" name="Gerader Verbinder 374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51" name="Gerader Verbinder 3750"/>
          <p:cNvCxnSpPr/>
          <p:nvPr/>
        </p:nvCxnSpPr>
        <p:spPr>
          <a:xfrm>
            <a:off x="3842987" y="1276795"/>
            <a:ext cx="166036" cy="5798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2" name="Gerader Verbinder 3751"/>
          <p:cNvCxnSpPr/>
          <p:nvPr/>
        </p:nvCxnSpPr>
        <p:spPr>
          <a:xfrm flipH="1">
            <a:off x="4009023" y="1286591"/>
            <a:ext cx="162128" cy="576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3" name="Gerader Verbinder 3752"/>
          <p:cNvCxnSpPr/>
          <p:nvPr/>
        </p:nvCxnSpPr>
        <p:spPr>
          <a:xfrm>
            <a:off x="4838568" y="1277626"/>
            <a:ext cx="166036" cy="5798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4" name="Gerader Verbinder 3753"/>
          <p:cNvCxnSpPr/>
          <p:nvPr/>
        </p:nvCxnSpPr>
        <p:spPr>
          <a:xfrm flipH="1">
            <a:off x="5004604" y="1287422"/>
            <a:ext cx="162128" cy="576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5" name="Gerader Verbinder 3754"/>
          <p:cNvCxnSpPr/>
          <p:nvPr/>
        </p:nvCxnSpPr>
        <p:spPr>
          <a:xfrm flipV="1">
            <a:off x="3839701" y="1997592"/>
            <a:ext cx="166037" cy="392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6" name="Gerader Verbinder 3755"/>
          <p:cNvCxnSpPr/>
          <p:nvPr/>
        </p:nvCxnSpPr>
        <p:spPr>
          <a:xfrm flipH="1" flipV="1">
            <a:off x="4005738" y="2003853"/>
            <a:ext cx="162127" cy="3964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7" name="Gerader Verbinder 3756"/>
          <p:cNvCxnSpPr/>
          <p:nvPr/>
        </p:nvCxnSpPr>
        <p:spPr>
          <a:xfrm flipV="1">
            <a:off x="4833667" y="2011929"/>
            <a:ext cx="166037" cy="392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8" name="Gerader Verbinder 3757"/>
          <p:cNvCxnSpPr/>
          <p:nvPr/>
        </p:nvCxnSpPr>
        <p:spPr>
          <a:xfrm flipH="1" flipV="1">
            <a:off x="4999704" y="2018190"/>
            <a:ext cx="162127" cy="3964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9" name="Gerader Verbinder 3758"/>
          <p:cNvCxnSpPr/>
          <p:nvPr/>
        </p:nvCxnSpPr>
        <p:spPr>
          <a:xfrm flipV="1">
            <a:off x="3839701" y="2901814"/>
            <a:ext cx="166037" cy="1815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0" name="Gerader Verbinder 3759"/>
          <p:cNvCxnSpPr/>
          <p:nvPr/>
        </p:nvCxnSpPr>
        <p:spPr>
          <a:xfrm flipH="1" flipV="1">
            <a:off x="4005738" y="2901814"/>
            <a:ext cx="162127" cy="1709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1" name="Gerader Verbinder 3760"/>
          <p:cNvCxnSpPr/>
          <p:nvPr/>
        </p:nvCxnSpPr>
        <p:spPr>
          <a:xfrm flipV="1">
            <a:off x="4819960" y="2887162"/>
            <a:ext cx="166037" cy="1815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2" name="Gerader Verbinder 3761"/>
          <p:cNvCxnSpPr/>
          <p:nvPr/>
        </p:nvCxnSpPr>
        <p:spPr>
          <a:xfrm flipH="1" flipV="1">
            <a:off x="4985997" y="2887162"/>
            <a:ext cx="162127" cy="1709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4" name="Gerader Verbinder 3763"/>
          <p:cNvCxnSpPr/>
          <p:nvPr/>
        </p:nvCxnSpPr>
        <p:spPr>
          <a:xfrm flipV="1">
            <a:off x="3852388" y="3460516"/>
            <a:ext cx="166391" cy="84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5" name="Gerader Verbinder 3764"/>
          <p:cNvCxnSpPr/>
          <p:nvPr/>
        </p:nvCxnSpPr>
        <p:spPr>
          <a:xfrm flipH="1" flipV="1">
            <a:off x="4018778" y="3460515"/>
            <a:ext cx="162128" cy="94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6" name="Gerader Verbinder 3765"/>
          <p:cNvCxnSpPr/>
          <p:nvPr/>
        </p:nvCxnSpPr>
        <p:spPr>
          <a:xfrm flipV="1">
            <a:off x="4795896" y="3460516"/>
            <a:ext cx="166391" cy="84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7" name="Gerader Verbinder 3766"/>
          <p:cNvCxnSpPr/>
          <p:nvPr/>
        </p:nvCxnSpPr>
        <p:spPr>
          <a:xfrm flipH="1" flipV="1">
            <a:off x="4962286" y="3460515"/>
            <a:ext cx="162128" cy="94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69" name="Gruppieren 3768"/>
          <p:cNvGrpSpPr/>
          <p:nvPr/>
        </p:nvGrpSpPr>
        <p:grpSpPr>
          <a:xfrm>
            <a:off x="5566954" y="1261644"/>
            <a:ext cx="124722" cy="224489"/>
            <a:chOff x="2067612" y="1232452"/>
            <a:chExt cx="124722" cy="224489"/>
          </a:xfrm>
        </p:grpSpPr>
        <p:cxnSp>
          <p:nvCxnSpPr>
            <p:cNvPr id="3770" name="Gerader Verbinder 376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1" name="Gerader Verbinder 377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2" name="Gerader Verbinder 377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3" name="Gerader Verbinder 377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4" name="Gerader Verbinder 377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5" name="Gerader Verbinder 377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76" name="Gerader Verbinder 3775"/>
          <p:cNvCxnSpPr/>
          <p:nvPr/>
        </p:nvCxnSpPr>
        <p:spPr>
          <a:xfrm>
            <a:off x="5495697" y="165976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77" name="Gerader Verbinder 3776"/>
          <p:cNvCxnSpPr/>
          <p:nvPr/>
        </p:nvCxnSpPr>
        <p:spPr>
          <a:xfrm>
            <a:off x="6526794" y="1656894"/>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778" name="Gruppieren 3777"/>
          <p:cNvGrpSpPr/>
          <p:nvPr/>
        </p:nvGrpSpPr>
        <p:grpSpPr>
          <a:xfrm>
            <a:off x="6257689" y="1279581"/>
            <a:ext cx="124722" cy="224489"/>
            <a:chOff x="2067612" y="1232452"/>
            <a:chExt cx="124722" cy="224489"/>
          </a:xfrm>
        </p:grpSpPr>
        <p:cxnSp>
          <p:nvCxnSpPr>
            <p:cNvPr id="3779" name="Gerader Verbinder 377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0" name="Gerader Verbinder 377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1" name="Gerader Verbinder 378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2" name="Gerader Verbinder 378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4" name="Gerader Verbinder 378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5" name="Gerader Verbinder 378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86" name="Gruppieren 3785"/>
          <p:cNvGrpSpPr/>
          <p:nvPr/>
        </p:nvGrpSpPr>
        <p:grpSpPr>
          <a:xfrm>
            <a:off x="6391565" y="1306610"/>
            <a:ext cx="124551" cy="152236"/>
            <a:chOff x="2067612" y="1232452"/>
            <a:chExt cx="124722" cy="224489"/>
          </a:xfrm>
        </p:grpSpPr>
        <p:cxnSp>
          <p:nvCxnSpPr>
            <p:cNvPr id="4460" name="Gerader Verbinder 445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1" name="Gerader Verbinder 446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2" name="Gerader Verbinder 446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3" name="Gerader Verbinder 446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4" name="Gerader Verbinder 446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5" name="Gerader Verbinder 446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66" name="Gruppieren 4465"/>
          <p:cNvGrpSpPr/>
          <p:nvPr/>
        </p:nvGrpSpPr>
        <p:grpSpPr>
          <a:xfrm>
            <a:off x="5655464" y="1252756"/>
            <a:ext cx="124722" cy="224489"/>
            <a:chOff x="2067612" y="1232452"/>
            <a:chExt cx="124722" cy="224489"/>
          </a:xfrm>
        </p:grpSpPr>
        <p:cxnSp>
          <p:nvCxnSpPr>
            <p:cNvPr id="4467" name="Gerader Verbinder 446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8" name="Gerader Verbinder 446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9" name="Gerader Verbinder 446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0" name="Gerader Verbinder 446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1" name="Gerader Verbinder 447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2" name="Gerader Verbinder 447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73" name="Gruppieren 4472"/>
          <p:cNvGrpSpPr/>
          <p:nvPr/>
        </p:nvGrpSpPr>
        <p:grpSpPr>
          <a:xfrm>
            <a:off x="5789168" y="1279581"/>
            <a:ext cx="136529" cy="140791"/>
            <a:chOff x="2067612" y="1232452"/>
            <a:chExt cx="124722" cy="224489"/>
          </a:xfrm>
        </p:grpSpPr>
        <p:cxnSp>
          <p:nvCxnSpPr>
            <p:cNvPr id="4474" name="Gerader Verbinder 447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5" name="Gerader Verbinder 447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7" name="Gerader Verbinder 451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8" name="Gerader Verbinder 451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9" name="Gerader Verbinder 451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0" name="Gerader Verbinder 451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21" name="Gruppieren 4520"/>
          <p:cNvGrpSpPr/>
          <p:nvPr/>
        </p:nvGrpSpPr>
        <p:grpSpPr>
          <a:xfrm>
            <a:off x="5517541" y="2262401"/>
            <a:ext cx="124551" cy="152236"/>
            <a:chOff x="2067612" y="1232452"/>
            <a:chExt cx="124722" cy="224489"/>
          </a:xfrm>
        </p:grpSpPr>
        <p:cxnSp>
          <p:nvCxnSpPr>
            <p:cNvPr id="4522" name="Gerader Verbinder 452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3" name="Gerader Verbinder 452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4" name="Gerader Verbinder 452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5" name="Gerader Verbinder 452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6" name="Gerader Verbinder 452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7" name="Gerader Verbinder 452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28" name="Gruppieren 4527"/>
          <p:cNvGrpSpPr/>
          <p:nvPr/>
        </p:nvGrpSpPr>
        <p:grpSpPr>
          <a:xfrm>
            <a:off x="5655464" y="2236424"/>
            <a:ext cx="124722" cy="224489"/>
            <a:chOff x="2067612" y="1232452"/>
            <a:chExt cx="124722" cy="224489"/>
          </a:xfrm>
        </p:grpSpPr>
        <p:cxnSp>
          <p:nvCxnSpPr>
            <p:cNvPr id="4529" name="Gerader Verbinder 452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0" name="Gerader Verbinder 452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1" name="Gerader Verbinder 453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2" name="Gerader Verbinder 453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3" name="Gerader Verbinder 453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4" name="Gerader Verbinder 453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35" name="Gruppieren 4534"/>
          <p:cNvGrpSpPr/>
          <p:nvPr/>
        </p:nvGrpSpPr>
        <p:grpSpPr>
          <a:xfrm>
            <a:off x="5789168" y="2263249"/>
            <a:ext cx="136529" cy="140791"/>
            <a:chOff x="2067612" y="1232452"/>
            <a:chExt cx="124722" cy="224489"/>
          </a:xfrm>
        </p:grpSpPr>
        <p:cxnSp>
          <p:nvCxnSpPr>
            <p:cNvPr id="4536" name="Gerader Verbinder 453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1" name="Gerader Verbinder 460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2" name="Gerader Verbinder 460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3" name="Gerader Verbinder 460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4" name="Gerader Verbinder 460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5" name="Gerader Verbinder 460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06" name="Gruppieren 4605"/>
          <p:cNvGrpSpPr/>
          <p:nvPr/>
        </p:nvGrpSpPr>
        <p:grpSpPr>
          <a:xfrm>
            <a:off x="6236373" y="2245176"/>
            <a:ext cx="124722" cy="224489"/>
            <a:chOff x="2067612" y="1232452"/>
            <a:chExt cx="124722" cy="224489"/>
          </a:xfrm>
        </p:grpSpPr>
        <p:cxnSp>
          <p:nvCxnSpPr>
            <p:cNvPr id="4607" name="Gerader Verbinder 460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8" name="Gerader Verbinder 460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9" name="Gerader Verbinder 460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0" name="Gerader Verbinder 460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1" name="Gerader Verbinder 461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2" name="Gerader Verbinder 461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13" name="Gruppieren 4612"/>
          <p:cNvGrpSpPr/>
          <p:nvPr/>
        </p:nvGrpSpPr>
        <p:grpSpPr>
          <a:xfrm>
            <a:off x="6370249" y="2272205"/>
            <a:ext cx="124551" cy="152236"/>
            <a:chOff x="2067612" y="1232452"/>
            <a:chExt cx="124722" cy="224489"/>
          </a:xfrm>
        </p:grpSpPr>
        <p:cxnSp>
          <p:nvCxnSpPr>
            <p:cNvPr id="4614" name="Gerader Verbinder 461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5" name="Gerader Verbinder 461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6" name="Gerader Verbinder 461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7" name="Gerader Verbinder 461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8" name="Gerader Verbinder 461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9" name="Gerader Verbinder 461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20" name="Gruppieren 4619"/>
          <p:cNvGrpSpPr/>
          <p:nvPr/>
        </p:nvGrpSpPr>
        <p:grpSpPr>
          <a:xfrm>
            <a:off x="5475967" y="3015019"/>
            <a:ext cx="154033" cy="68852"/>
            <a:chOff x="2067612" y="1232452"/>
            <a:chExt cx="124722" cy="224489"/>
          </a:xfrm>
        </p:grpSpPr>
        <p:cxnSp>
          <p:nvCxnSpPr>
            <p:cNvPr id="4621" name="Gerader Verbinder 462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2" name="Gerader Verbinder 462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3" name="Gerader Verbinder 462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4" name="Gerader Verbinder 462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5" name="Gerader Verbinder 462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6" name="Gerader Verbinder 462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27" name="Gruppieren 4626"/>
          <p:cNvGrpSpPr/>
          <p:nvPr/>
        </p:nvGrpSpPr>
        <p:grpSpPr>
          <a:xfrm>
            <a:off x="5613890" y="2989042"/>
            <a:ext cx="133702" cy="110382"/>
            <a:chOff x="2067612" y="1232452"/>
            <a:chExt cx="124722" cy="224489"/>
          </a:xfrm>
        </p:grpSpPr>
        <p:cxnSp>
          <p:nvCxnSpPr>
            <p:cNvPr id="4628" name="Gerader Verbinder 462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9" name="Gerader Verbinder 462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0" name="Gerader Verbinder 462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1" name="Gerader Verbinder 463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2" name="Gerader Verbinder 463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3" name="Gerader Verbinder 463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34" name="Gruppieren 4633"/>
          <p:cNvGrpSpPr/>
          <p:nvPr/>
        </p:nvGrpSpPr>
        <p:grpSpPr>
          <a:xfrm>
            <a:off x="5747593" y="3015867"/>
            <a:ext cx="156676" cy="83557"/>
            <a:chOff x="2067612" y="1232452"/>
            <a:chExt cx="124722" cy="224489"/>
          </a:xfrm>
        </p:grpSpPr>
        <p:cxnSp>
          <p:nvCxnSpPr>
            <p:cNvPr id="4635" name="Gerader Verbinder 463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6" name="Gerader Verbinder 463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7" name="Gerader Verbinder 463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8" name="Gerader Verbinder 463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9" name="Gerader Verbinder 463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0" name="Gerader Verbinder 463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41" name="Gruppieren 4640"/>
          <p:cNvGrpSpPr/>
          <p:nvPr/>
        </p:nvGrpSpPr>
        <p:grpSpPr>
          <a:xfrm>
            <a:off x="6216116" y="2967677"/>
            <a:ext cx="115821" cy="116195"/>
            <a:chOff x="2067612" y="1232452"/>
            <a:chExt cx="124722" cy="224489"/>
          </a:xfrm>
        </p:grpSpPr>
        <p:cxnSp>
          <p:nvCxnSpPr>
            <p:cNvPr id="4642" name="Gerader Verbinder 464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3" name="Gerader Verbinder 464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4" name="Gerader Verbinder 464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5" name="Gerader Verbinder 464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6" name="Gerader Verbinder 464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7" name="Gerader Verbinder 464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48" name="Gruppieren 4647"/>
          <p:cNvGrpSpPr/>
          <p:nvPr/>
        </p:nvGrpSpPr>
        <p:grpSpPr>
          <a:xfrm>
            <a:off x="6349991" y="2994706"/>
            <a:ext cx="144809" cy="95838"/>
            <a:chOff x="2067612" y="1232452"/>
            <a:chExt cx="124722" cy="224489"/>
          </a:xfrm>
        </p:grpSpPr>
        <p:cxnSp>
          <p:nvCxnSpPr>
            <p:cNvPr id="4649" name="Gerader Verbinder 464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0" name="Gerader Verbinder 464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1" name="Gerader Verbinder 465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2" name="Gerader Verbinder 465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3" name="Gerader Verbinder 465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4" name="Gerader Verbinder 465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55" name="Gruppieren 4654"/>
          <p:cNvGrpSpPr/>
          <p:nvPr/>
        </p:nvGrpSpPr>
        <p:grpSpPr>
          <a:xfrm>
            <a:off x="6189976" y="3543609"/>
            <a:ext cx="322355" cy="45719"/>
            <a:chOff x="2067612" y="1232452"/>
            <a:chExt cx="124722" cy="224489"/>
          </a:xfrm>
        </p:grpSpPr>
        <p:cxnSp>
          <p:nvCxnSpPr>
            <p:cNvPr id="4656" name="Gerader Verbinder 465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7" name="Gerader Verbinder 465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8" name="Gerader Verbinder 465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9" name="Gerader Verbinder 465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0" name="Gerader Verbinder 465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1" name="Gerader Verbinder 466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62" name="Gruppieren 4661"/>
          <p:cNvGrpSpPr/>
          <p:nvPr/>
        </p:nvGrpSpPr>
        <p:grpSpPr>
          <a:xfrm>
            <a:off x="5379939" y="3562558"/>
            <a:ext cx="322355" cy="45719"/>
            <a:chOff x="2067612" y="1232452"/>
            <a:chExt cx="124722" cy="224489"/>
          </a:xfrm>
        </p:grpSpPr>
        <p:cxnSp>
          <p:nvCxnSpPr>
            <p:cNvPr id="4663" name="Gerader Verbinder 466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4" name="Gerader Verbinder 466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5" name="Gerader Verbinder 466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6" name="Gerader Verbinder 466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7" name="Gerader Verbinder 466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8" name="Gerader Verbinder 466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69" name="Gruppieren 4668"/>
          <p:cNvGrpSpPr/>
          <p:nvPr/>
        </p:nvGrpSpPr>
        <p:grpSpPr>
          <a:xfrm flipV="1">
            <a:off x="5687830" y="3556629"/>
            <a:ext cx="222862" cy="45719"/>
            <a:chOff x="2067612" y="1232452"/>
            <a:chExt cx="124722" cy="224489"/>
          </a:xfrm>
        </p:grpSpPr>
        <p:cxnSp>
          <p:nvCxnSpPr>
            <p:cNvPr id="4670" name="Gerader Verbinder 466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1" name="Gerader Verbinder 467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2" name="Gerader Verbinder 467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3" name="Gerader Verbinder 467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4" name="Gerader Verbinder 467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5" name="Gerader Verbinder 467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676" name="Gerader Verbinder 4675"/>
          <p:cNvCxnSpPr/>
          <p:nvPr/>
        </p:nvCxnSpPr>
        <p:spPr>
          <a:xfrm>
            <a:off x="6476210" y="165604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77" name="Gerader Verbinder 4676"/>
          <p:cNvCxnSpPr/>
          <p:nvPr/>
        </p:nvCxnSpPr>
        <p:spPr>
          <a:xfrm>
            <a:off x="8046203" y="1687731"/>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678" name="Gruppieren 4677"/>
          <p:cNvGrpSpPr/>
          <p:nvPr/>
        </p:nvGrpSpPr>
        <p:grpSpPr>
          <a:xfrm>
            <a:off x="7777098" y="1310418"/>
            <a:ext cx="124722" cy="224489"/>
            <a:chOff x="2067612" y="1232452"/>
            <a:chExt cx="124722" cy="224489"/>
          </a:xfrm>
        </p:grpSpPr>
        <p:cxnSp>
          <p:nvCxnSpPr>
            <p:cNvPr id="4679" name="Gerader Verbinder 467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0" name="Gerader Verbinder 467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1" name="Gerader Verbinder 468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2" name="Gerader Verbinder 468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3" name="Gerader Verbinder 468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4" name="Gerader Verbinder 468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85" name="Gruppieren 4684"/>
          <p:cNvGrpSpPr/>
          <p:nvPr/>
        </p:nvGrpSpPr>
        <p:grpSpPr>
          <a:xfrm>
            <a:off x="7910974" y="1337447"/>
            <a:ext cx="124551" cy="152236"/>
            <a:chOff x="2067612" y="1232452"/>
            <a:chExt cx="124722" cy="224489"/>
          </a:xfrm>
        </p:grpSpPr>
        <p:cxnSp>
          <p:nvCxnSpPr>
            <p:cNvPr id="4686" name="Gerader Verbinder 468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7" name="Gerader Verbinder 468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8" name="Gerader Verbinder 468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9" name="Gerader Verbinder 468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0" name="Gerader Verbinder 468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1" name="Gerader Verbinder 469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92" name="Gruppieren 4691"/>
          <p:cNvGrpSpPr/>
          <p:nvPr/>
        </p:nvGrpSpPr>
        <p:grpSpPr>
          <a:xfrm>
            <a:off x="8048897" y="1311470"/>
            <a:ext cx="124722" cy="224489"/>
            <a:chOff x="2067612" y="1232452"/>
            <a:chExt cx="124722" cy="224489"/>
          </a:xfrm>
        </p:grpSpPr>
        <p:cxnSp>
          <p:nvCxnSpPr>
            <p:cNvPr id="4693" name="Gerader Verbinder 469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4" name="Gerader Verbinder 469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5" name="Gerader Verbinder 469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6" name="Gerader Verbinder 469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7" name="Gerader Verbinder 469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8" name="Gerader Verbinder 469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99" name="Gruppieren 4698"/>
          <p:cNvGrpSpPr/>
          <p:nvPr/>
        </p:nvGrpSpPr>
        <p:grpSpPr>
          <a:xfrm>
            <a:off x="7308577" y="1310418"/>
            <a:ext cx="136529" cy="140791"/>
            <a:chOff x="2067612" y="1232452"/>
            <a:chExt cx="124722" cy="224489"/>
          </a:xfrm>
        </p:grpSpPr>
        <p:cxnSp>
          <p:nvCxnSpPr>
            <p:cNvPr id="4700" name="Gerader Verbinder 469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1" name="Gerader Verbinder 470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2" name="Gerader Verbinder 470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3" name="Gerader Verbinder 470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4" name="Gerader Verbinder 470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5" name="Gerader Verbinder 470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06" name="Gruppieren 4705"/>
          <p:cNvGrpSpPr/>
          <p:nvPr/>
        </p:nvGrpSpPr>
        <p:grpSpPr>
          <a:xfrm>
            <a:off x="7308577" y="2294086"/>
            <a:ext cx="136529" cy="140791"/>
            <a:chOff x="2067612" y="1232452"/>
            <a:chExt cx="124722" cy="224489"/>
          </a:xfrm>
        </p:grpSpPr>
        <p:cxnSp>
          <p:nvCxnSpPr>
            <p:cNvPr id="4707" name="Gerader Verbinder 470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8" name="Gerader Verbinder 470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9" name="Gerader Verbinder 470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0" name="Gerader Verbinder 470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1" name="Gerader Verbinder 471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2" name="Gerader Verbinder 471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13" name="Gruppieren 4712"/>
          <p:cNvGrpSpPr/>
          <p:nvPr/>
        </p:nvGrpSpPr>
        <p:grpSpPr>
          <a:xfrm>
            <a:off x="7755782" y="2276013"/>
            <a:ext cx="124722" cy="224489"/>
            <a:chOff x="2067612" y="1232452"/>
            <a:chExt cx="124722" cy="224489"/>
          </a:xfrm>
        </p:grpSpPr>
        <p:cxnSp>
          <p:nvCxnSpPr>
            <p:cNvPr id="4714" name="Gerader Verbinder 471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5" name="Gerader Verbinder 471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6" name="Gerader Verbinder 471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7" name="Gerader Verbinder 471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8" name="Gerader Verbinder 471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9" name="Gerader Verbinder 471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20" name="Gruppieren 4719"/>
          <p:cNvGrpSpPr/>
          <p:nvPr/>
        </p:nvGrpSpPr>
        <p:grpSpPr>
          <a:xfrm>
            <a:off x="7889658" y="2303042"/>
            <a:ext cx="124551" cy="152236"/>
            <a:chOff x="2067612" y="1232452"/>
            <a:chExt cx="124722" cy="224489"/>
          </a:xfrm>
        </p:grpSpPr>
        <p:cxnSp>
          <p:nvCxnSpPr>
            <p:cNvPr id="4721" name="Gerader Verbinder 472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2" name="Gerader Verbinder 472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3" name="Gerader Verbinder 472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4" name="Gerader Verbinder 472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5" name="Gerader Verbinder 472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6" name="Gerader Verbinder 472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27" name="Gruppieren 4726"/>
          <p:cNvGrpSpPr/>
          <p:nvPr/>
        </p:nvGrpSpPr>
        <p:grpSpPr>
          <a:xfrm>
            <a:off x="8027581" y="2277065"/>
            <a:ext cx="124722" cy="224489"/>
            <a:chOff x="2067612" y="1232452"/>
            <a:chExt cx="124722" cy="224489"/>
          </a:xfrm>
        </p:grpSpPr>
        <p:cxnSp>
          <p:nvCxnSpPr>
            <p:cNvPr id="4728" name="Gerader Verbinder 472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9" name="Gerader Verbinder 472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0" name="Gerader Verbinder 472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1" name="Gerader Verbinder 473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2" name="Gerader Verbinder 473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3" name="Gerader Verbinder 473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34" name="Gruppieren 4733"/>
          <p:cNvGrpSpPr/>
          <p:nvPr/>
        </p:nvGrpSpPr>
        <p:grpSpPr>
          <a:xfrm>
            <a:off x="7257377" y="3046704"/>
            <a:ext cx="156676" cy="83557"/>
            <a:chOff x="2067612" y="1232452"/>
            <a:chExt cx="124722" cy="224489"/>
          </a:xfrm>
        </p:grpSpPr>
        <p:cxnSp>
          <p:nvCxnSpPr>
            <p:cNvPr id="4735" name="Gerader Verbinder 473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6" name="Gerader Verbinder 473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7" name="Gerader Verbinder 473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8" name="Gerader Verbinder 473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9" name="Gerader Verbinder 473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0" name="Gerader Verbinder 473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41" name="Gruppieren 4740"/>
          <p:cNvGrpSpPr/>
          <p:nvPr/>
        </p:nvGrpSpPr>
        <p:grpSpPr>
          <a:xfrm>
            <a:off x="7735525" y="2998514"/>
            <a:ext cx="115821" cy="116195"/>
            <a:chOff x="2067612" y="1232452"/>
            <a:chExt cx="124722" cy="224489"/>
          </a:xfrm>
        </p:grpSpPr>
        <p:cxnSp>
          <p:nvCxnSpPr>
            <p:cNvPr id="4742" name="Gerader Verbinder 474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3" name="Gerader Verbinder 474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4" name="Gerader Verbinder 474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5" name="Gerader Verbinder 474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6" name="Gerader Verbinder 474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7" name="Gerader Verbinder 474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48" name="Gruppieren 4747"/>
          <p:cNvGrpSpPr/>
          <p:nvPr/>
        </p:nvGrpSpPr>
        <p:grpSpPr>
          <a:xfrm>
            <a:off x="7869400" y="3025543"/>
            <a:ext cx="144809" cy="95838"/>
            <a:chOff x="2067612" y="1232452"/>
            <a:chExt cx="124722" cy="224489"/>
          </a:xfrm>
        </p:grpSpPr>
        <p:cxnSp>
          <p:nvCxnSpPr>
            <p:cNvPr id="4749" name="Gerader Verbinder 474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0" name="Gerader Verbinder 474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1" name="Gerader Verbinder 475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2" name="Gerader Verbinder 475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3" name="Gerader Verbinder 475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4" name="Gerader Verbinder 475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55" name="Gruppieren 4754"/>
          <p:cNvGrpSpPr/>
          <p:nvPr/>
        </p:nvGrpSpPr>
        <p:grpSpPr>
          <a:xfrm>
            <a:off x="8007323" y="2999566"/>
            <a:ext cx="119736" cy="130930"/>
            <a:chOff x="2067612" y="1232452"/>
            <a:chExt cx="124722" cy="224489"/>
          </a:xfrm>
        </p:grpSpPr>
        <p:cxnSp>
          <p:nvCxnSpPr>
            <p:cNvPr id="4756" name="Gerader Verbinder 475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7" name="Gerader Verbinder 475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8" name="Gerader Verbinder 475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9" name="Gerader Verbinder 475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0" name="Gerader Verbinder 475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1" name="Gerader Verbinder 476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62" name="Gruppieren 4761"/>
          <p:cNvGrpSpPr/>
          <p:nvPr/>
        </p:nvGrpSpPr>
        <p:grpSpPr>
          <a:xfrm>
            <a:off x="7709385" y="3574446"/>
            <a:ext cx="322355" cy="45719"/>
            <a:chOff x="2067612" y="1232452"/>
            <a:chExt cx="124722" cy="224489"/>
          </a:xfrm>
        </p:grpSpPr>
        <p:cxnSp>
          <p:nvCxnSpPr>
            <p:cNvPr id="4763" name="Gerader Verbinder 476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4" name="Gerader Verbinder 476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5" name="Gerader Verbinder 476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6" name="Gerader Verbinder 476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7" name="Gerader Verbinder 476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8" name="Gerader Verbinder 476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69" name="Gruppieren 4768"/>
          <p:cNvGrpSpPr/>
          <p:nvPr/>
        </p:nvGrpSpPr>
        <p:grpSpPr>
          <a:xfrm flipV="1">
            <a:off x="7164570" y="3570112"/>
            <a:ext cx="222862" cy="45719"/>
            <a:chOff x="2067612" y="1232452"/>
            <a:chExt cx="124722" cy="224489"/>
          </a:xfrm>
        </p:grpSpPr>
        <p:cxnSp>
          <p:nvCxnSpPr>
            <p:cNvPr id="4770" name="Gerader Verbinder 476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1" name="Gerader Verbinder 477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2" name="Gerader Verbinder 477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3" name="Gerader Verbinder 477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4" name="Gerader Verbinder 477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5" name="Gerader Verbinder 477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76" name="Gerader Verbinder 4775"/>
          <p:cNvCxnSpPr/>
          <p:nvPr/>
        </p:nvCxnSpPr>
        <p:spPr>
          <a:xfrm>
            <a:off x="5895628" y="1293925"/>
            <a:ext cx="166036" cy="5798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7" name="Gerader Verbinder 4776"/>
          <p:cNvCxnSpPr/>
          <p:nvPr/>
        </p:nvCxnSpPr>
        <p:spPr>
          <a:xfrm flipH="1">
            <a:off x="6061664" y="1303721"/>
            <a:ext cx="162128" cy="576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8" name="Gerader Verbinder 4777"/>
          <p:cNvCxnSpPr/>
          <p:nvPr/>
        </p:nvCxnSpPr>
        <p:spPr>
          <a:xfrm>
            <a:off x="7430105" y="1329307"/>
            <a:ext cx="166036" cy="5798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9" name="Gerader Verbinder 4778"/>
          <p:cNvCxnSpPr/>
          <p:nvPr/>
        </p:nvCxnSpPr>
        <p:spPr>
          <a:xfrm flipH="1">
            <a:off x="7596141" y="1339103"/>
            <a:ext cx="162128" cy="576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0" name="Gerader Verbinder 4779"/>
          <p:cNvCxnSpPr/>
          <p:nvPr/>
        </p:nvCxnSpPr>
        <p:spPr>
          <a:xfrm flipV="1">
            <a:off x="5892342" y="2014722"/>
            <a:ext cx="166037" cy="392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1" name="Gerader Verbinder 4780"/>
          <p:cNvCxnSpPr/>
          <p:nvPr/>
        </p:nvCxnSpPr>
        <p:spPr>
          <a:xfrm flipH="1" flipV="1">
            <a:off x="6058379" y="2020983"/>
            <a:ext cx="162127" cy="3964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2" name="Gerader Verbinder 4781"/>
          <p:cNvCxnSpPr/>
          <p:nvPr/>
        </p:nvCxnSpPr>
        <p:spPr>
          <a:xfrm flipV="1">
            <a:off x="7425204" y="2063610"/>
            <a:ext cx="166037" cy="392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3" name="Gerader Verbinder 4782"/>
          <p:cNvCxnSpPr/>
          <p:nvPr/>
        </p:nvCxnSpPr>
        <p:spPr>
          <a:xfrm flipH="1" flipV="1">
            <a:off x="7591241" y="2069871"/>
            <a:ext cx="162127" cy="3964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4" name="Gerader Verbinder 4783"/>
          <p:cNvCxnSpPr/>
          <p:nvPr/>
        </p:nvCxnSpPr>
        <p:spPr>
          <a:xfrm flipV="1">
            <a:off x="5892342" y="2918944"/>
            <a:ext cx="166037" cy="1815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5" name="Gerader Verbinder 4784"/>
          <p:cNvCxnSpPr/>
          <p:nvPr/>
        </p:nvCxnSpPr>
        <p:spPr>
          <a:xfrm flipH="1" flipV="1">
            <a:off x="6058379" y="2918944"/>
            <a:ext cx="162127" cy="1709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6" name="Gerader Verbinder 4785"/>
          <p:cNvCxnSpPr/>
          <p:nvPr/>
        </p:nvCxnSpPr>
        <p:spPr>
          <a:xfrm flipV="1">
            <a:off x="7411497" y="2938843"/>
            <a:ext cx="166037" cy="1815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7" name="Gerader Verbinder 4786"/>
          <p:cNvCxnSpPr/>
          <p:nvPr/>
        </p:nvCxnSpPr>
        <p:spPr>
          <a:xfrm flipH="1" flipV="1">
            <a:off x="7577534" y="2938843"/>
            <a:ext cx="162127" cy="1709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8" name="Gerader Verbinder 4787"/>
          <p:cNvCxnSpPr/>
          <p:nvPr/>
        </p:nvCxnSpPr>
        <p:spPr>
          <a:xfrm flipV="1">
            <a:off x="5905029" y="3477646"/>
            <a:ext cx="166391" cy="84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9" name="Gerader Verbinder 4788"/>
          <p:cNvCxnSpPr/>
          <p:nvPr/>
        </p:nvCxnSpPr>
        <p:spPr>
          <a:xfrm flipH="1" flipV="1">
            <a:off x="6071419" y="3477645"/>
            <a:ext cx="162128" cy="94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0" name="Gerader Verbinder 4789"/>
          <p:cNvCxnSpPr/>
          <p:nvPr/>
        </p:nvCxnSpPr>
        <p:spPr>
          <a:xfrm flipV="1">
            <a:off x="7387433" y="3512197"/>
            <a:ext cx="166391" cy="84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1" name="Gerader Verbinder 4790"/>
          <p:cNvCxnSpPr/>
          <p:nvPr/>
        </p:nvCxnSpPr>
        <p:spPr>
          <a:xfrm flipH="1" flipV="1">
            <a:off x="7553823" y="3512196"/>
            <a:ext cx="162128" cy="94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92" name="Freihandform 4791"/>
          <p:cNvSpPr/>
          <p:nvPr/>
        </p:nvSpPr>
        <p:spPr>
          <a:xfrm>
            <a:off x="8166175" y="1404637"/>
            <a:ext cx="1750423" cy="104503"/>
          </a:xfrm>
          <a:custGeom>
            <a:avLst/>
            <a:gdLst>
              <a:gd name="connsiteX0" fmla="*/ 0 w 1750423"/>
              <a:gd name="connsiteY0" fmla="*/ 43543 h 104503"/>
              <a:gd name="connsiteX1" fmla="*/ 43543 w 1750423"/>
              <a:gd name="connsiteY1" fmla="*/ 17417 h 104503"/>
              <a:gd name="connsiteX2" fmla="*/ 60960 w 1750423"/>
              <a:gd name="connsiteY2" fmla="*/ 43543 h 104503"/>
              <a:gd name="connsiteX3" fmla="*/ 78378 w 1750423"/>
              <a:gd name="connsiteY3" fmla="*/ 26125 h 104503"/>
              <a:gd name="connsiteX4" fmla="*/ 104503 w 1750423"/>
              <a:gd name="connsiteY4" fmla="*/ 8708 h 104503"/>
              <a:gd name="connsiteX5" fmla="*/ 113212 w 1750423"/>
              <a:gd name="connsiteY5" fmla="*/ 34834 h 104503"/>
              <a:gd name="connsiteX6" fmla="*/ 165463 w 1750423"/>
              <a:gd name="connsiteY6" fmla="*/ 26125 h 104503"/>
              <a:gd name="connsiteX7" fmla="*/ 191589 w 1750423"/>
              <a:gd name="connsiteY7" fmla="*/ 17417 h 104503"/>
              <a:gd name="connsiteX8" fmla="*/ 217715 w 1750423"/>
              <a:gd name="connsiteY8" fmla="*/ 26125 h 104503"/>
              <a:gd name="connsiteX9" fmla="*/ 235132 w 1750423"/>
              <a:gd name="connsiteY9" fmla="*/ 43543 h 104503"/>
              <a:gd name="connsiteX10" fmla="*/ 261258 w 1750423"/>
              <a:gd name="connsiteY10" fmla="*/ 60960 h 104503"/>
              <a:gd name="connsiteX11" fmla="*/ 269966 w 1750423"/>
              <a:gd name="connsiteY11" fmla="*/ 34834 h 104503"/>
              <a:gd name="connsiteX12" fmla="*/ 296092 w 1750423"/>
              <a:gd name="connsiteY12" fmla="*/ 26125 h 104503"/>
              <a:gd name="connsiteX13" fmla="*/ 322218 w 1750423"/>
              <a:gd name="connsiteY13" fmla="*/ 0 h 104503"/>
              <a:gd name="connsiteX14" fmla="*/ 383178 w 1750423"/>
              <a:gd name="connsiteY14" fmla="*/ 34834 h 104503"/>
              <a:gd name="connsiteX15" fmla="*/ 409303 w 1750423"/>
              <a:gd name="connsiteY15" fmla="*/ 43543 h 104503"/>
              <a:gd name="connsiteX16" fmla="*/ 426720 w 1750423"/>
              <a:gd name="connsiteY16" fmla="*/ 26125 h 104503"/>
              <a:gd name="connsiteX17" fmla="*/ 470263 w 1750423"/>
              <a:gd name="connsiteY17" fmla="*/ 78377 h 104503"/>
              <a:gd name="connsiteX18" fmla="*/ 496389 w 1750423"/>
              <a:gd name="connsiteY18" fmla="*/ 60960 h 104503"/>
              <a:gd name="connsiteX19" fmla="*/ 539932 w 1750423"/>
              <a:gd name="connsiteY19" fmla="*/ 43543 h 104503"/>
              <a:gd name="connsiteX20" fmla="*/ 566058 w 1750423"/>
              <a:gd name="connsiteY20" fmla="*/ 60960 h 104503"/>
              <a:gd name="connsiteX21" fmla="*/ 783772 w 1750423"/>
              <a:gd name="connsiteY21" fmla="*/ 60960 h 104503"/>
              <a:gd name="connsiteX22" fmla="*/ 862149 w 1750423"/>
              <a:gd name="connsiteY22" fmla="*/ 60960 h 104503"/>
              <a:gd name="connsiteX23" fmla="*/ 1010195 w 1750423"/>
              <a:gd name="connsiteY23" fmla="*/ 69668 h 104503"/>
              <a:gd name="connsiteX24" fmla="*/ 1018903 w 1750423"/>
              <a:gd name="connsiteY24" fmla="*/ 43543 h 104503"/>
              <a:gd name="connsiteX25" fmla="*/ 1071155 w 1750423"/>
              <a:gd name="connsiteY25" fmla="*/ 52251 h 104503"/>
              <a:gd name="connsiteX26" fmla="*/ 1097280 w 1750423"/>
              <a:gd name="connsiteY26" fmla="*/ 60960 h 104503"/>
              <a:gd name="connsiteX27" fmla="*/ 1132115 w 1750423"/>
              <a:gd name="connsiteY27" fmla="*/ 52251 h 104503"/>
              <a:gd name="connsiteX28" fmla="*/ 1184366 w 1750423"/>
              <a:gd name="connsiteY28" fmla="*/ 87085 h 104503"/>
              <a:gd name="connsiteX29" fmla="*/ 1201783 w 1750423"/>
              <a:gd name="connsiteY29" fmla="*/ 104503 h 104503"/>
              <a:gd name="connsiteX30" fmla="*/ 1254035 w 1750423"/>
              <a:gd name="connsiteY30" fmla="*/ 78377 h 104503"/>
              <a:gd name="connsiteX31" fmla="*/ 1306286 w 1750423"/>
              <a:gd name="connsiteY31" fmla="*/ 52251 h 104503"/>
              <a:gd name="connsiteX32" fmla="*/ 1332412 w 1750423"/>
              <a:gd name="connsiteY32" fmla="*/ 78377 h 104503"/>
              <a:gd name="connsiteX33" fmla="*/ 1384663 w 1750423"/>
              <a:gd name="connsiteY33" fmla="*/ 69668 h 104503"/>
              <a:gd name="connsiteX34" fmla="*/ 1419498 w 1750423"/>
              <a:gd name="connsiteY34" fmla="*/ 52251 h 104503"/>
              <a:gd name="connsiteX35" fmla="*/ 1506583 w 1750423"/>
              <a:gd name="connsiteY35" fmla="*/ 95794 h 104503"/>
              <a:gd name="connsiteX36" fmla="*/ 1541418 w 1750423"/>
              <a:gd name="connsiteY36" fmla="*/ 87085 h 104503"/>
              <a:gd name="connsiteX37" fmla="*/ 1593669 w 1750423"/>
              <a:gd name="connsiteY37" fmla="*/ 69668 h 104503"/>
              <a:gd name="connsiteX38" fmla="*/ 1715589 w 1750423"/>
              <a:gd name="connsiteY38" fmla="*/ 78377 h 104503"/>
              <a:gd name="connsiteX39" fmla="*/ 1750423 w 1750423"/>
              <a:gd name="connsiteY39" fmla="*/ 87085 h 10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50423" h="104503">
                <a:moveTo>
                  <a:pt x="0" y="43543"/>
                </a:moveTo>
                <a:cubicBezTo>
                  <a:pt x="14514" y="34834"/>
                  <a:pt x="26616" y="17417"/>
                  <a:pt x="43543" y="17417"/>
                </a:cubicBezTo>
                <a:cubicBezTo>
                  <a:pt x="54009" y="17417"/>
                  <a:pt x="50806" y="41005"/>
                  <a:pt x="60960" y="43543"/>
                </a:cubicBezTo>
                <a:cubicBezTo>
                  <a:pt x="68926" y="45534"/>
                  <a:pt x="71966" y="31254"/>
                  <a:pt x="78378" y="26125"/>
                </a:cubicBezTo>
                <a:cubicBezTo>
                  <a:pt x="86551" y="19587"/>
                  <a:pt x="95795" y="14514"/>
                  <a:pt x="104503" y="8708"/>
                </a:cubicBezTo>
                <a:cubicBezTo>
                  <a:pt x="107406" y="17417"/>
                  <a:pt x="106044" y="29099"/>
                  <a:pt x="113212" y="34834"/>
                </a:cubicBezTo>
                <a:cubicBezTo>
                  <a:pt x="149978" y="64247"/>
                  <a:pt x="143722" y="39169"/>
                  <a:pt x="165463" y="26125"/>
                </a:cubicBezTo>
                <a:cubicBezTo>
                  <a:pt x="173334" y="21402"/>
                  <a:pt x="182880" y="20320"/>
                  <a:pt x="191589" y="17417"/>
                </a:cubicBezTo>
                <a:cubicBezTo>
                  <a:pt x="200298" y="20320"/>
                  <a:pt x="209844" y="21402"/>
                  <a:pt x="217715" y="26125"/>
                </a:cubicBezTo>
                <a:cubicBezTo>
                  <a:pt x="224756" y="30349"/>
                  <a:pt x="228721" y="38414"/>
                  <a:pt x="235132" y="43543"/>
                </a:cubicBezTo>
                <a:cubicBezTo>
                  <a:pt x="243305" y="50081"/>
                  <a:pt x="252549" y="55154"/>
                  <a:pt x="261258" y="60960"/>
                </a:cubicBezTo>
                <a:cubicBezTo>
                  <a:pt x="264161" y="52251"/>
                  <a:pt x="263475" y="41325"/>
                  <a:pt x="269966" y="34834"/>
                </a:cubicBezTo>
                <a:cubicBezTo>
                  <a:pt x="276457" y="28343"/>
                  <a:pt x="288454" y="31217"/>
                  <a:pt x="296092" y="26125"/>
                </a:cubicBezTo>
                <a:cubicBezTo>
                  <a:pt x="306339" y="19294"/>
                  <a:pt x="313509" y="8708"/>
                  <a:pt x="322218" y="0"/>
                </a:cubicBezTo>
                <a:cubicBezTo>
                  <a:pt x="348459" y="17494"/>
                  <a:pt x="352237" y="21573"/>
                  <a:pt x="383178" y="34834"/>
                </a:cubicBezTo>
                <a:cubicBezTo>
                  <a:pt x="391615" y="38450"/>
                  <a:pt x="400595" y="40640"/>
                  <a:pt x="409303" y="43543"/>
                </a:cubicBezTo>
                <a:cubicBezTo>
                  <a:pt x="415109" y="37737"/>
                  <a:pt x="418669" y="24515"/>
                  <a:pt x="426720" y="26125"/>
                </a:cubicBezTo>
                <a:cubicBezTo>
                  <a:pt x="439615" y="28704"/>
                  <a:pt x="463548" y="68304"/>
                  <a:pt x="470263" y="78377"/>
                </a:cubicBezTo>
                <a:cubicBezTo>
                  <a:pt x="478972" y="72571"/>
                  <a:pt x="486065" y="62681"/>
                  <a:pt x="496389" y="60960"/>
                </a:cubicBezTo>
                <a:cubicBezTo>
                  <a:pt x="545965" y="52697"/>
                  <a:pt x="502008" y="100429"/>
                  <a:pt x="539932" y="43543"/>
                </a:cubicBezTo>
                <a:cubicBezTo>
                  <a:pt x="548641" y="49349"/>
                  <a:pt x="555734" y="59239"/>
                  <a:pt x="566058" y="60960"/>
                </a:cubicBezTo>
                <a:cubicBezTo>
                  <a:pt x="665891" y="77598"/>
                  <a:pt x="693310" y="70006"/>
                  <a:pt x="783772" y="60960"/>
                </a:cubicBezTo>
                <a:cubicBezTo>
                  <a:pt x="915100" y="87224"/>
                  <a:pt x="751462" y="60960"/>
                  <a:pt x="862149" y="60960"/>
                </a:cubicBezTo>
                <a:cubicBezTo>
                  <a:pt x="911583" y="60960"/>
                  <a:pt x="960846" y="66765"/>
                  <a:pt x="1010195" y="69668"/>
                </a:cubicBezTo>
                <a:cubicBezTo>
                  <a:pt x="1013098" y="60960"/>
                  <a:pt x="1012412" y="50034"/>
                  <a:pt x="1018903" y="43543"/>
                </a:cubicBezTo>
                <a:cubicBezTo>
                  <a:pt x="1042224" y="20222"/>
                  <a:pt x="1051910" y="42628"/>
                  <a:pt x="1071155" y="52251"/>
                </a:cubicBezTo>
                <a:cubicBezTo>
                  <a:pt x="1079365" y="56356"/>
                  <a:pt x="1088572" y="58057"/>
                  <a:pt x="1097280" y="60960"/>
                </a:cubicBezTo>
                <a:cubicBezTo>
                  <a:pt x="1108892" y="58057"/>
                  <a:pt x="1120146" y="52251"/>
                  <a:pt x="1132115" y="52251"/>
                </a:cubicBezTo>
                <a:cubicBezTo>
                  <a:pt x="1173606" y="52251"/>
                  <a:pt x="1163368" y="60837"/>
                  <a:pt x="1184366" y="87085"/>
                </a:cubicBezTo>
                <a:cubicBezTo>
                  <a:pt x="1189495" y="93496"/>
                  <a:pt x="1195977" y="98697"/>
                  <a:pt x="1201783" y="104503"/>
                </a:cubicBezTo>
                <a:cubicBezTo>
                  <a:pt x="1276653" y="54588"/>
                  <a:pt x="1181928" y="114430"/>
                  <a:pt x="1254035" y="78377"/>
                </a:cubicBezTo>
                <a:cubicBezTo>
                  <a:pt x="1321570" y="44610"/>
                  <a:pt x="1240610" y="74144"/>
                  <a:pt x="1306286" y="52251"/>
                </a:cubicBezTo>
                <a:cubicBezTo>
                  <a:pt x="1314995" y="60960"/>
                  <a:pt x="1322164" y="71545"/>
                  <a:pt x="1332412" y="78377"/>
                </a:cubicBezTo>
                <a:cubicBezTo>
                  <a:pt x="1361038" y="97461"/>
                  <a:pt x="1359371" y="84121"/>
                  <a:pt x="1384663" y="69668"/>
                </a:cubicBezTo>
                <a:cubicBezTo>
                  <a:pt x="1395935" y="63227"/>
                  <a:pt x="1407886" y="58057"/>
                  <a:pt x="1419498" y="52251"/>
                </a:cubicBezTo>
                <a:cubicBezTo>
                  <a:pt x="1448526" y="66765"/>
                  <a:pt x="1475097" y="103666"/>
                  <a:pt x="1506583" y="95794"/>
                </a:cubicBezTo>
                <a:cubicBezTo>
                  <a:pt x="1518195" y="92891"/>
                  <a:pt x="1529954" y="90524"/>
                  <a:pt x="1541418" y="87085"/>
                </a:cubicBezTo>
                <a:cubicBezTo>
                  <a:pt x="1559003" y="81810"/>
                  <a:pt x="1593669" y="69668"/>
                  <a:pt x="1593669" y="69668"/>
                </a:cubicBezTo>
                <a:cubicBezTo>
                  <a:pt x="1634309" y="72571"/>
                  <a:pt x="1675095" y="73878"/>
                  <a:pt x="1715589" y="78377"/>
                </a:cubicBezTo>
                <a:cubicBezTo>
                  <a:pt x="1727484" y="79699"/>
                  <a:pt x="1750423" y="87085"/>
                  <a:pt x="1750423" y="8708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93" name="Freihandform 4792"/>
          <p:cNvSpPr/>
          <p:nvPr/>
        </p:nvSpPr>
        <p:spPr>
          <a:xfrm>
            <a:off x="8166174" y="2355407"/>
            <a:ext cx="1750423" cy="104503"/>
          </a:xfrm>
          <a:custGeom>
            <a:avLst/>
            <a:gdLst>
              <a:gd name="connsiteX0" fmla="*/ 0 w 1750423"/>
              <a:gd name="connsiteY0" fmla="*/ 43543 h 104503"/>
              <a:gd name="connsiteX1" fmla="*/ 43543 w 1750423"/>
              <a:gd name="connsiteY1" fmla="*/ 17417 h 104503"/>
              <a:gd name="connsiteX2" fmla="*/ 60960 w 1750423"/>
              <a:gd name="connsiteY2" fmla="*/ 43543 h 104503"/>
              <a:gd name="connsiteX3" fmla="*/ 78378 w 1750423"/>
              <a:gd name="connsiteY3" fmla="*/ 26125 h 104503"/>
              <a:gd name="connsiteX4" fmla="*/ 104503 w 1750423"/>
              <a:gd name="connsiteY4" fmla="*/ 8708 h 104503"/>
              <a:gd name="connsiteX5" fmla="*/ 113212 w 1750423"/>
              <a:gd name="connsiteY5" fmla="*/ 34834 h 104503"/>
              <a:gd name="connsiteX6" fmla="*/ 165463 w 1750423"/>
              <a:gd name="connsiteY6" fmla="*/ 26125 h 104503"/>
              <a:gd name="connsiteX7" fmla="*/ 191589 w 1750423"/>
              <a:gd name="connsiteY7" fmla="*/ 17417 h 104503"/>
              <a:gd name="connsiteX8" fmla="*/ 217715 w 1750423"/>
              <a:gd name="connsiteY8" fmla="*/ 26125 h 104503"/>
              <a:gd name="connsiteX9" fmla="*/ 235132 w 1750423"/>
              <a:gd name="connsiteY9" fmla="*/ 43543 h 104503"/>
              <a:gd name="connsiteX10" fmla="*/ 261258 w 1750423"/>
              <a:gd name="connsiteY10" fmla="*/ 60960 h 104503"/>
              <a:gd name="connsiteX11" fmla="*/ 269966 w 1750423"/>
              <a:gd name="connsiteY11" fmla="*/ 34834 h 104503"/>
              <a:gd name="connsiteX12" fmla="*/ 296092 w 1750423"/>
              <a:gd name="connsiteY12" fmla="*/ 26125 h 104503"/>
              <a:gd name="connsiteX13" fmla="*/ 322218 w 1750423"/>
              <a:gd name="connsiteY13" fmla="*/ 0 h 104503"/>
              <a:gd name="connsiteX14" fmla="*/ 383178 w 1750423"/>
              <a:gd name="connsiteY14" fmla="*/ 34834 h 104503"/>
              <a:gd name="connsiteX15" fmla="*/ 409303 w 1750423"/>
              <a:gd name="connsiteY15" fmla="*/ 43543 h 104503"/>
              <a:gd name="connsiteX16" fmla="*/ 426720 w 1750423"/>
              <a:gd name="connsiteY16" fmla="*/ 26125 h 104503"/>
              <a:gd name="connsiteX17" fmla="*/ 470263 w 1750423"/>
              <a:gd name="connsiteY17" fmla="*/ 78377 h 104503"/>
              <a:gd name="connsiteX18" fmla="*/ 496389 w 1750423"/>
              <a:gd name="connsiteY18" fmla="*/ 60960 h 104503"/>
              <a:gd name="connsiteX19" fmla="*/ 539932 w 1750423"/>
              <a:gd name="connsiteY19" fmla="*/ 43543 h 104503"/>
              <a:gd name="connsiteX20" fmla="*/ 566058 w 1750423"/>
              <a:gd name="connsiteY20" fmla="*/ 60960 h 104503"/>
              <a:gd name="connsiteX21" fmla="*/ 783772 w 1750423"/>
              <a:gd name="connsiteY21" fmla="*/ 60960 h 104503"/>
              <a:gd name="connsiteX22" fmla="*/ 862149 w 1750423"/>
              <a:gd name="connsiteY22" fmla="*/ 60960 h 104503"/>
              <a:gd name="connsiteX23" fmla="*/ 1010195 w 1750423"/>
              <a:gd name="connsiteY23" fmla="*/ 69668 h 104503"/>
              <a:gd name="connsiteX24" fmla="*/ 1018903 w 1750423"/>
              <a:gd name="connsiteY24" fmla="*/ 43543 h 104503"/>
              <a:gd name="connsiteX25" fmla="*/ 1071155 w 1750423"/>
              <a:gd name="connsiteY25" fmla="*/ 52251 h 104503"/>
              <a:gd name="connsiteX26" fmla="*/ 1097280 w 1750423"/>
              <a:gd name="connsiteY26" fmla="*/ 60960 h 104503"/>
              <a:gd name="connsiteX27" fmla="*/ 1132115 w 1750423"/>
              <a:gd name="connsiteY27" fmla="*/ 52251 h 104503"/>
              <a:gd name="connsiteX28" fmla="*/ 1184366 w 1750423"/>
              <a:gd name="connsiteY28" fmla="*/ 87085 h 104503"/>
              <a:gd name="connsiteX29" fmla="*/ 1201783 w 1750423"/>
              <a:gd name="connsiteY29" fmla="*/ 104503 h 104503"/>
              <a:gd name="connsiteX30" fmla="*/ 1254035 w 1750423"/>
              <a:gd name="connsiteY30" fmla="*/ 78377 h 104503"/>
              <a:gd name="connsiteX31" fmla="*/ 1306286 w 1750423"/>
              <a:gd name="connsiteY31" fmla="*/ 52251 h 104503"/>
              <a:gd name="connsiteX32" fmla="*/ 1332412 w 1750423"/>
              <a:gd name="connsiteY32" fmla="*/ 78377 h 104503"/>
              <a:gd name="connsiteX33" fmla="*/ 1384663 w 1750423"/>
              <a:gd name="connsiteY33" fmla="*/ 69668 h 104503"/>
              <a:gd name="connsiteX34" fmla="*/ 1419498 w 1750423"/>
              <a:gd name="connsiteY34" fmla="*/ 52251 h 104503"/>
              <a:gd name="connsiteX35" fmla="*/ 1506583 w 1750423"/>
              <a:gd name="connsiteY35" fmla="*/ 95794 h 104503"/>
              <a:gd name="connsiteX36" fmla="*/ 1541418 w 1750423"/>
              <a:gd name="connsiteY36" fmla="*/ 87085 h 104503"/>
              <a:gd name="connsiteX37" fmla="*/ 1593669 w 1750423"/>
              <a:gd name="connsiteY37" fmla="*/ 69668 h 104503"/>
              <a:gd name="connsiteX38" fmla="*/ 1715589 w 1750423"/>
              <a:gd name="connsiteY38" fmla="*/ 78377 h 104503"/>
              <a:gd name="connsiteX39" fmla="*/ 1750423 w 1750423"/>
              <a:gd name="connsiteY39" fmla="*/ 87085 h 10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50423" h="104503">
                <a:moveTo>
                  <a:pt x="0" y="43543"/>
                </a:moveTo>
                <a:cubicBezTo>
                  <a:pt x="14514" y="34834"/>
                  <a:pt x="26616" y="17417"/>
                  <a:pt x="43543" y="17417"/>
                </a:cubicBezTo>
                <a:cubicBezTo>
                  <a:pt x="54009" y="17417"/>
                  <a:pt x="50806" y="41005"/>
                  <a:pt x="60960" y="43543"/>
                </a:cubicBezTo>
                <a:cubicBezTo>
                  <a:pt x="68926" y="45534"/>
                  <a:pt x="71966" y="31254"/>
                  <a:pt x="78378" y="26125"/>
                </a:cubicBezTo>
                <a:cubicBezTo>
                  <a:pt x="86551" y="19587"/>
                  <a:pt x="95795" y="14514"/>
                  <a:pt x="104503" y="8708"/>
                </a:cubicBezTo>
                <a:cubicBezTo>
                  <a:pt x="107406" y="17417"/>
                  <a:pt x="106044" y="29099"/>
                  <a:pt x="113212" y="34834"/>
                </a:cubicBezTo>
                <a:cubicBezTo>
                  <a:pt x="149978" y="64247"/>
                  <a:pt x="143722" y="39169"/>
                  <a:pt x="165463" y="26125"/>
                </a:cubicBezTo>
                <a:cubicBezTo>
                  <a:pt x="173334" y="21402"/>
                  <a:pt x="182880" y="20320"/>
                  <a:pt x="191589" y="17417"/>
                </a:cubicBezTo>
                <a:cubicBezTo>
                  <a:pt x="200298" y="20320"/>
                  <a:pt x="209844" y="21402"/>
                  <a:pt x="217715" y="26125"/>
                </a:cubicBezTo>
                <a:cubicBezTo>
                  <a:pt x="224756" y="30349"/>
                  <a:pt x="228721" y="38414"/>
                  <a:pt x="235132" y="43543"/>
                </a:cubicBezTo>
                <a:cubicBezTo>
                  <a:pt x="243305" y="50081"/>
                  <a:pt x="252549" y="55154"/>
                  <a:pt x="261258" y="60960"/>
                </a:cubicBezTo>
                <a:cubicBezTo>
                  <a:pt x="264161" y="52251"/>
                  <a:pt x="263475" y="41325"/>
                  <a:pt x="269966" y="34834"/>
                </a:cubicBezTo>
                <a:cubicBezTo>
                  <a:pt x="276457" y="28343"/>
                  <a:pt x="288454" y="31217"/>
                  <a:pt x="296092" y="26125"/>
                </a:cubicBezTo>
                <a:cubicBezTo>
                  <a:pt x="306339" y="19294"/>
                  <a:pt x="313509" y="8708"/>
                  <a:pt x="322218" y="0"/>
                </a:cubicBezTo>
                <a:cubicBezTo>
                  <a:pt x="348459" y="17494"/>
                  <a:pt x="352237" y="21573"/>
                  <a:pt x="383178" y="34834"/>
                </a:cubicBezTo>
                <a:cubicBezTo>
                  <a:pt x="391615" y="38450"/>
                  <a:pt x="400595" y="40640"/>
                  <a:pt x="409303" y="43543"/>
                </a:cubicBezTo>
                <a:cubicBezTo>
                  <a:pt x="415109" y="37737"/>
                  <a:pt x="418669" y="24515"/>
                  <a:pt x="426720" y="26125"/>
                </a:cubicBezTo>
                <a:cubicBezTo>
                  <a:pt x="439615" y="28704"/>
                  <a:pt x="463548" y="68304"/>
                  <a:pt x="470263" y="78377"/>
                </a:cubicBezTo>
                <a:cubicBezTo>
                  <a:pt x="478972" y="72571"/>
                  <a:pt x="486065" y="62681"/>
                  <a:pt x="496389" y="60960"/>
                </a:cubicBezTo>
                <a:cubicBezTo>
                  <a:pt x="545965" y="52697"/>
                  <a:pt x="502008" y="100429"/>
                  <a:pt x="539932" y="43543"/>
                </a:cubicBezTo>
                <a:cubicBezTo>
                  <a:pt x="548641" y="49349"/>
                  <a:pt x="555734" y="59239"/>
                  <a:pt x="566058" y="60960"/>
                </a:cubicBezTo>
                <a:cubicBezTo>
                  <a:pt x="665891" y="77598"/>
                  <a:pt x="693310" y="70006"/>
                  <a:pt x="783772" y="60960"/>
                </a:cubicBezTo>
                <a:cubicBezTo>
                  <a:pt x="915100" y="87224"/>
                  <a:pt x="751462" y="60960"/>
                  <a:pt x="862149" y="60960"/>
                </a:cubicBezTo>
                <a:cubicBezTo>
                  <a:pt x="911583" y="60960"/>
                  <a:pt x="960846" y="66765"/>
                  <a:pt x="1010195" y="69668"/>
                </a:cubicBezTo>
                <a:cubicBezTo>
                  <a:pt x="1013098" y="60960"/>
                  <a:pt x="1012412" y="50034"/>
                  <a:pt x="1018903" y="43543"/>
                </a:cubicBezTo>
                <a:cubicBezTo>
                  <a:pt x="1042224" y="20222"/>
                  <a:pt x="1051910" y="42628"/>
                  <a:pt x="1071155" y="52251"/>
                </a:cubicBezTo>
                <a:cubicBezTo>
                  <a:pt x="1079365" y="56356"/>
                  <a:pt x="1088572" y="58057"/>
                  <a:pt x="1097280" y="60960"/>
                </a:cubicBezTo>
                <a:cubicBezTo>
                  <a:pt x="1108892" y="58057"/>
                  <a:pt x="1120146" y="52251"/>
                  <a:pt x="1132115" y="52251"/>
                </a:cubicBezTo>
                <a:cubicBezTo>
                  <a:pt x="1173606" y="52251"/>
                  <a:pt x="1163368" y="60837"/>
                  <a:pt x="1184366" y="87085"/>
                </a:cubicBezTo>
                <a:cubicBezTo>
                  <a:pt x="1189495" y="93496"/>
                  <a:pt x="1195977" y="98697"/>
                  <a:pt x="1201783" y="104503"/>
                </a:cubicBezTo>
                <a:cubicBezTo>
                  <a:pt x="1276653" y="54588"/>
                  <a:pt x="1181928" y="114430"/>
                  <a:pt x="1254035" y="78377"/>
                </a:cubicBezTo>
                <a:cubicBezTo>
                  <a:pt x="1321570" y="44610"/>
                  <a:pt x="1240610" y="74144"/>
                  <a:pt x="1306286" y="52251"/>
                </a:cubicBezTo>
                <a:cubicBezTo>
                  <a:pt x="1314995" y="60960"/>
                  <a:pt x="1322164" y="71545"/>
                  <a:pt x="1332412" y="78377"/>
                </a:cubicBezTo>
                <a:cubicBezTo>
                  <a:pt x="1361038" y="97461"/>
                  <a:pt x="1359371" y="84121"/>
                  <a:pt x="1384663" y="69668"/>
                </a:cubicBezTo>
                <a:cubicBezTo>
                  <a:pt x="1395935" y="63227"/>
                  <a:pt x="1407886" y="58057"/>
                  <a:pt x="1419498" y="52251"/>
                </a:cubicBezTo>
                <a:cubicBezTo>
                  <a:pt x="1448526" y="66765"/>
                  <a:pt x="1475097" y="103666"/>
                  <a:pt x="1506583" y="95794"/>
                </a:cubicBezTo>
                <a:cubicBezTo>
                  <a:pt x="1518195" y="92891"/>
                  <a:pt x="1529954" y="90524"/>
                  <a:pt x="1541418" y="87085"/>
                </a:cubicBezTo>
                <a:cubicBezTo>
                  <a:pt x="1559003" y="81810"/>
                  <a:pt x="1593669" y="69668"/>
                  <a:pt x="1593669" y="69668"/>
                </a:cubicBezTo>
                <a:cubicBezTo>
                  <a:pt x="1634309" y="72571"/>
                  <a:pt x="1675095" y="73878"/>
                  <a:pt x="1715589" y="78377"/>
                </a:cubicBezTo>
                <a:cubicBezTo>
                  <a:pt x="1727484" y="79699"/>
                  <a:pt x="1750423" y="87085"/>
                  <a:pt x="1750423" y="8708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94" name="Freihandform 4793"/>
          <p:cNvSpPr/>
          <p:nvPr/>
        </p:nvSpPr>
        <p:spPr>
          <a:xfrm>
            <a:off x="8092152" y="3029613"/>
            <a:ext cx="1750423" cy="104503"/>
          </a:xfrm>
          <a:custGeom>
            <a:avLst/>
            <a:gdLst>
              <a:gd name="connsiteX0" fmla="*/ 0 w 1750423"/>
              <a:gd name="connsiteY0" fmla="*/ 43543 h 104503"/>
              <a:gd name="connsiteX1" fmla="*/ 43543 w 1750423"/>
              <a:gd name="connsiteY1" fmla="*/ 17417 h 104503"/>
              <a:gd name="connsiteX2" fmla="*/ 60960 w 1750423"/>
              <a:gd name="connsiteY2" fmla="*/ 43543 h 104503"/>
              <a:gd name="connsiteX3" fmla="*/ 78378 w 1750423"/>
              <a:gd name="connsiteY3" fmla="*/ 26125 h 104503"/>
              <a:gd name="connsiteX4" fmla="*/ 104503 w 1750423"/>
              <a:gd name="connsiteY4" fmla="*/ 8708 h 104503"/>
              <a:gd name="connsiteX5" fmla="*/ 113212 w 1750423"/>
              <a:gd name="connsiteY5" fmla="*/ 34834 h 104503"/>
              <a:gd name="connsiteX6" fmla="*/ 165463 w 1750423"/>
              <a:gd name="connsiteY6" fmla="*/ 26125 h 104503"/>
              <a:gd name="connsiteX7" fmla="*/ 191589 w 1750423"/>
              <a:gd name="connsiteY7" fmla="*/ 17417 h 104503"/>
              <a:gd name="connsiteX8" fmla="*/ 217715 w 1750423"/>
              <a:gd name="connsiteY8" fmla="*/ 26125 h 104503"/>
              <a:gd name="connsiteX9" fmla="*/ 235132 w 1750423"/>
              <a:gd name="connsiteY9" fmla="*/ 43543 h 104503"/>
              <a:gd name="connsiteX10" fmla="*/ 261258 w 1750423"/>
              <a:gd name="connsiteY10" fmla="*/ 60960 h 104503"/>
              <a:gd name="connsiteX11" fmla="*/ 269966 w 1750423"/>
              <a:gd name="connsiteY11" fmla="*/ 34834 h 104503"/>
              <a:gd name="connsiteX12" fmla="*/ 296092 w 1750423"/>
              <a:gd name="connsiteY12" fmla="*/ 26125 h 104503"/>
              <a:gd name="connsiteX13" fmla="*/ 322218 w 1750423"/>
              <a:gd name="connsiteY13" fmla="*/ 0 h 104503"/>
              <a:gd name="connsiteX14" fmla="*/ 383178 w 1750423"/>
              <a:gd name="connsiteY14" fmla="*/ 34834 h 104503"/>
              <a:gd name="connsiteX15" fmla="*/ 409303 w 1750423"/>
              <a:gd name="connsiteY15" fmla="*/ 43543 h 104503"/>
              <a:gd name="connsiteX16" fmla="*/ 426720 w 1750423"/>
              <a:gd name="connsiteY16" fmla="*/ 26125 h 104503"/>
              <a:gd name="connsiteX17" fmla="*/ 470263 w 1750423"/>
              <a:gd name="connsiteY17" fmla="*/ 78377 h 104503"/>
              <a:gd name="connsiteX18" fmla="*/ 496389 w 1750423"/>
              <a:gd name="connsiteY18" fmla="*/ 60960 h 104503"/>
              <a:gd name="connsiteX19" fmla="*/ 539932 w 1750423"/>
              <a:gd name="connsiteY19" fmla="*/ 43543 h 104503"/>
              <a:gd name="connsiteX20" fmla="*/ 566058 w 1750423"/>
              <a:gd name="connsiteY20" fmla="*/ 60960 h 104503"/>
              <a:gd name="connsiteX21" fmla="*/ 783772 w 1750423"/>
              <a:gd name="connsiteY21" fmla="*/ 60960 h 104503"/>
              <a:gd name="connsiteX22" fmla="*/ 862149 w 1750423"/>
              <a:gd name="connsiteY22" fmla="*/ 60960 h 104503"/>
              <a:gd name="connsiteX23" fmla="*/ 1010195 w 1750423"/>
              <a:gd name="connsiteY23" fmla="*/ 69668 h 104503"/>
              <a:gd name="connsiteX24" fmla="*/ 1018903 w 1750423"/>
              <a:gd name="connsiteY24" fmla="*/ 43543 h 104503"/>
              <a:gd name="connsiteX25" fmla="*/ 1071155 w 1750423"/>
              <a:gd name="connsiteY25" fmla="*/ 52251 h 104503"/>
              <a:gd name="connsiteX26" fmla="*/ 1097280 w 1750423"/>
              <a:gd name="connsiteY26" fmla="*/ 60960 h 104503"/>
              <a:gd name="connsiteX27" fmla="*/ 1132115 w 1750423"/>
              <a:gd name="connsiteY27" fmla="*/ 52251 h 104503"/>
              <a:gd name="connsiteX28" fmla="*/ 1184366 w 1750423"/>
              <a:gd name="connsiteY28" fmla="*/ 87085 h 104503"/>
              <a:gd name="connsiteX29" fmla="*/ 1201783 w 1750423"/>
              <a:gd name="connsiteY29" fmla="*/ 104503 h 104503"/>
              <a:gd name="connsiteX30" fmla="*/ 1254035 w 1750423"/>
              <a:gd name="connsiteY30" fmla="*/ 78377 h 104503"/>
              <a:gd name="connsiteX31" fmla="*/ 1306286 w 1750423"/>
              <a:gd name="connsiteY31" fmla="*/ 52251 h 104503"/>
              <a:gd name="connsiteX32" fmla="*/ 1332412 w 1750423"/>
              <a:gd name="connsiteY32" fmla="*/ 78377 h 104503"/>
              <a:gd name="connsiteX33" fmla="*/ 1384663 w 1750423"/>
              <a:gd name="connsiteY33" fmla="*/ 69668 h 104503"/>
              <a:gd name="connsiteX34" fmla="*/ 1419498 w 1750423"/>
              <a:gd name="connsiteY34" fmla="*/ 52251 h 104503"/>
              <a:gd name="connsiteX35" fmla="*/ 1506583 w 1750423"/>
              <a:gd name="connsiteY35" fmla="*/ 95794 h 104503"/>
              <a:gd name="connsiteX36" fmla="*/ 1541418 w 1750423"/>
              <a:gd name="connsiteY36" fmla="*/ 87085 h 104503"/>
              <a:gd name="connsiteX37" fmla="*/ 1593669 w 1750423"/>
              <a:gd name="connsiteY37" fmla="*/ 69668 h 104503"/>
              <a:gd name="connsiteX38" fmla="*/ 1715589 w 1750423"/>
              <a:gd name="connsiteY38" fmla="*/ 78377 h 104503"/>
              <a:gd name="connsiteX39" fmla="*/ 1750423 w 1750423"/>
              <a:gd name="connsiteY39" fmla="*/ 87085 h 10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50423" h="104503">
                <a:moveTo>
                  <a:pt x="0" y="43543"/>
                </a:moveTo>
                <a:cubicBezTo>
                  <a:pt x="14514" y="34834"/>
                  <a:pt x="26616" y="17417"/>
                  <a:pt x="43543" y="17417"/>
                </a:cubicBezTo>
                <a:cubicBezTo>
                  <a:pt x="54009" y="17417"/>
                  <a:pt x="50806" y="41005"/>
                  <a:pt x="60960" y="43543"/>
                </a:cubicBezTo>
                <a:cubicBezTo>
                  <a:pt x="68926" y="45534"/>
                  <a:pt x="71966" y="31254"/>
                  <a:pt x="78378" y="26125"/>
                </a:cubicBezTo>
                <a:cubicBezTo>
                  <a:pt x="86551" y="19587"/>
                  <a:pt x="95795" y="14514"/>
                  <a:pt x="104503" y="8708"/>
                </a:cubicBezTo>
                <a:cubicBezTo>
                  <a:pt x="107406" y="17417"/>
                  <a:pt x="106044" y="29099"/>
                  <a:pt x="113212" y="34834"/>
                </a:cubicBezTo>
                <a:cubicBezTo>
                  <a:pt x="149978" y="64247"/>
                  <a:pt x="143722" y="39169"/>
                  <a:pt x="165463" y="26125"/>
                </a:cubicBezTo>
                <a:cubicBezTo>
                  <a:pt x="173334" y="21402"/>
                  <a:pt x="182880" y="20320"/>
                  <a:pt x="191589" y="17417"/>
                </a:cubicBezTo>
                <a:cubicBezTo>
                  <a:pt x="200298" y="20320"/>
                  <a:pt x="209844" y="21402"/>
                  <a:pt x="217715" y="26125"/>
                </a:cubicBezTo>
                <a:cubicBezTo>
                  <a:pt x="224756" y="30349"/>
                  <a:pt x="228721" y="38414"/>
                  <a:pt x="235132" y="43543"/>
                </a:cubicBezTo>
                <a:cubicBezTo>
                  <a:pt x="243305" y="50081"/>
                  <a:pt x="252549" y="55154"/>
                  <a:pt x="261258" y="60960"/>
                </a:cubicBezTo>
                <a:cubicBezTo>
                  <a:pt x="264161" y="52251"/>
                  <a:pt x="263475" y="41325"/>
                  <a:pt x="269966" y="34834"/>
                </a:cubicBezTo>
                <a:cubicBezTo>
                  <a:pt x="276457" y="28343"/>
                  <a:pt x="288454" y="31217"/>
                  <a:pt x="296092" y="26125"/>
                </a:cubicBezTo>
                <a:cubicBezTo>
                  <a:pt x="306339" y="19294"/>
                  <a:pt x="313509" y="8708"/>
                  <a:pt x="322218" y="0"/>
                </a:cubicBezTo>
                <a:cubicBezTo>
                  <a:pt x="348459" y="17494"/>
                  <a:pt x="352237" y="21573"/>
                  <a:pt x="383178" y="34834"/>
                </a:cubicBezTo>
                <a:cubicBezTo>
                  <a:pt x="391615" y="38450"/>
                  <a:pt x="400595" y="40640"/>
                  <a:pt x="409303" y="43543"/>
                </a:cubicBezTo>
                <a:cubicBezTo>
                  <a:pt x="415109" y="37737"/>
                  <a:pt x="418669" y="24515"/>
                  <a:pt x="426720" y="26125"/>
                </a:cubicBezTo>
                <a:cubicBezTo>
                  <a:pt x="439615" y="28704"/>
                  <a:pt x="463548" y="68304"/>
                  <a:pt x="470263" y="78377"/>
                </a:cubicBezTo>
                <a:cubicBezTo>
                  <a:pt x="478972" y="72571"/>
                  <a:pt x="486065" y="62681"/>
                  <a:pt x="496389" y="60960"/>
                </a:cubicBezTo>
                <a:cubicBezTo>
                  <a:pt x="545965" y="52697"/>
                  <a:pt x="502008" y="100429"/>
                  <a:pt x="539932" y="43543"/>
                </a:cubicBezTo>
                <a:cubicBezTo>
                  <a:pt x="548641" y="49349"/>
                  <a:pt x="555734" y="59239"/>
                  <a:pt x="566058" y="60960"/>
                </a:cubicBezTo>
                <a:cubicBezTo>
                  <a:pt x="665891" y="77598"/>
                  <a:pt x="693310" y="70006"/>
                  <a:pt x="783772" y="60960"/>
                </a:cubicBezTo>
                <a:cubicBezTo>
                  <a:pt x="915100" y="87224"/>
                  <a:pt x="751462" y="60960"/>
                  <a:pt x="862149" y="60960"/>
                </a:cubicBezTo>
                <a:cubicBezTo>
                  <a:pt x="911583" y="60960"/>
                  <a:pt x="960846" y="66765"/>
                  <a:pt x="1010195" y="69668"/>
                </a:cubicBezTo>
                <a:cubicBezTo>
                  <a:pt x="1013098" y="60960"/>
                  <a:pt x="1012412" y="50034"/>
                  <a:pt x="1018903" y="43543"/>
                </a:cubicBezTo>
                <a:cubicBezTo>
                  <a:pt x="1042224" y="20222"/>
                  <a:pt x="1051910" y="42628"/>
                  <a:pt x="1071155" y="52251"/>
                </a:cubicBezTo>
                <a:cubicBezTo>
                  <a:pt x="1079365" y="56356"/>
                  <a:pt x="1088572" y="58057"/>
                  <a:pt x="1097280" y="60960"/>
                </a:cubicBezTo>
                <a:cubicBezTo>
                  <a:pt x="1108892" y="58057"/>
                  <a:pt x="1120146" y="52251"/>
                  <a:pt x="1132115" y="52251"/>
                </a:cubicBezTo>
                <a:cubicBezTo>
                  <a:pt x="1173606" y="52251"/>
                  <a:pt x="1163368" y="60837"/>
                  <a:pt x="1184366" y="87085"/>
                </a:cubicBezTo>
                <a:cubicBezTo>
                  <a:pt x="1189495" y="93496"/>
                  <a:pt x="1195977" y="98697"/>
                  <a:pt x="1201783" y="104503"/>
                </a:cubicBezTo>
                <a:cubicBezTo>
                  <a:pt x="1276653" y="54588"/>
                  <a:pt x="1181928" y="114430"/>
                  <a:pt x="1254035" y="78377"/>
                </a:cubicBezTo>
                <a:cubicBezTo>
                  <a:pt x="1321570" y="44610"/>
                  <a:pt x="1240610" y="74144"/>
                  <a:pt x="1306286" y="52251"/>
                </a:cubicBezTo>
                <a:cubicBezTo>
                  <a:pt x="1314995" y="60960"/>
                  <a:pt x="1322164" y="71545"/>
                  <a:pt x="1332412" y="78377"/>
                </a:cubicBezTo>
                <a:cubicBezTo>
                  <a:pt x="1361038" y="97461"/>
                  <a:pt x="1359371" y="84121"/>
                  <a:pt x="1384663" y="69668"/>
                </a:cubicBezTo>
                <a:cubicBezTo>
                  <a:pt x="1395935" y="63227"/>
                  <a:pt x="1407886" y="58057"/>
                  <a:pt x="1419498" y="52251"/>
                </a:cubicBezTo>
                <a:cubicBezTo>
                  <a:pt x="1448526" y="66765"/>
                  <a:pt x="1475097" y="103666"/>
                  <a:pt x="1506583" y="95794"/>
                </a:cubicBezTo>
                <a:cubicBezTo>
                  <a:pt x="1518195" y="92891"/>
                  <a:pt x="1529954" y="90524"/>
                  <a:pt x="1541418" y="87085"/>
                </a:cubicBezTo>
                <a:cubicBezTo>
                  <a:pt x="1559003" y="81810"/>
                  <a:pt x="1593669" y="69668"/>
                  <a:pt x="1593669" y="69668"/>
                </a:cubicBezTo>
                <a:cubicBezTo>
                  <a:pt x="1634309" y="72571"/>
                  <a:pt x="1675095" y="73878"/>
                  <a:pt x="1715589" y="78377"/>
                </a:cubicBezTo>
                <a:cubicBezTo>
                  <a:pt x="1727484" y="79699"/>
                  <a:pt x="1750423" y="87085"/>
                  <a:pt x="1750423" y="8708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95" name="Freihandform 4794"/>
          <p:cNvSpPr/>
          <p:nvPr/>
        </p:nvSpPr>
        <p:spPr>
          <a:xfrm flipV="1">
            <a:off x="8198829" y="3571979"/>
            <a:ext cx="1685111" cy="49321"/>
          </a:xfrm>
          <a:custGeom>
            <a:avLst/>
            <a:gdLst>
              <a:gd name="connsiteX0" fmla="*/ 0 w 1750423"/>
              <a:gd name="connsiteY0" fmla="*/ 43543 h 104503"/>
              <a:gd name="connsiteX1" fmla="*/ 43543 w 1750423"/>
              <a:gd name="connsiteY1" fmla="*/ 17417 h 104503"/>
              <a:gd name="connsiteX2" fmla="*/ 60960 w 1750423"/>
              <a:gd name="connsiteY2" fmla="*/ 43543 h 104503"/>
              <a:gd name="connsiteX3" fmla="*/ 78378 w 1750423"/>
              <a:gd name="connsiteY3" fmla="*/ 26125 h 104503"/>
              <a:gd name="connsiteX4" fmla="*/ 104503 w 1750423"/>
              <a:gd name="connsiteY4" fmla="*/ 8708 h 104503"/>
              <a:gd name="connsiteX5" fmla="*/ 113212 w 1750423"/>
              <a:gd name="connsiteY5" fmla="*/ 34834 h 104503"/>
              <a:gd name="connsiteX6" fmla="*/ 165463 w 1750423"/>
              <a:gd name="connsiteY6" fmla="*/ 26125 h 104503"/>
              <a:gd name="connsiteX7" fmla="*/ 191589 w 1750423"/>
              <a:gd name="connsiteY7" fmla="*/ 17417 h 104503"/>
              <a:gd name="connsiteX8" fmla="*/ 217715 w 1750423"/>
              <a:gd name="connsiteY8" fmla="*/ 26125 h 104503"/>
              <a:gd name="connsiteX9" fmla="*/ 235132 w 1750423"/>
              <a:gd name="connsiteY9" fmla="*/ 43543 h 104503"/>
              <a:gd name="connsiteX10" fmla="*/ 261258 w 1750423"/>
              <a:gd name="connsiteY10" fmla="*/ 60960 h 104503"/>
              <a:gd name="connsiteX11" fmla="*/ 269966 w 1750423"/>
              <a:gd name="connsiteY11" fmla="*/ 34834 h 104503"/>
              <a:gd name="connsiteX12" fmla="*/ 296092 w 1750423"/>
              <a:gd name="connsiteY12" fmla="*/ 26125 h 104503"/>
              <a:gd name="connsiteX13" fmla="*/ 322218 w 1750423"/>
              <a:gd name="connsiteY13" fmla="*/ 0 h 104503"/>
              <a:gd name="connsiteX14" fmla="*/ 383178 w 1750423"/>
              <a:gd name="connsiteY14" fmla="*/ 34834 h 104503"/>
              <a:gd name="connsiteX15" fmla="*/ 409303 w 1750423"/>
              <a:gd name="connsiteY15" fmla="*/ 43543 h 104503"/>
              <a:gd name="connsiteX16" fmla="*/ 426720 w 1750423"/>
              <a:gd name="connsiteY16" fmla="*/ 26125 h 104503"/>
              <a:gd name="connsiteX17" fmla="*/ 470263 w 1750423"/>
              <a:gd name="connsiteY17" fmla="*/ 78377 h 104503"/>
              <a:gd name="connsiteX18" fmla="*/ 496389 w 1750423"/>
              <a:gd name="connsiteY18" fmla="*/ 60960 h 104503"/>
              <a:gd name="connsiteX19" fmla="*/ 539932 w 1750423"/>
              <a:gd name="connsiteY19" fmla="*/ 43543 h 104503"/>
              <a:gd name="connsiteX20" fmla="*/ 566058 w 1750423"/>
              <a:gd name="connsiteY20" fmla="*/ 60960 h 104503"/>
              <a:gd name="connsiteX21" fmla="*/ 783772 w 1750423"/>
              <a:gd name="connsiteY21" fmla="*/ 60960 h 104503"/>
              <a:gd name="connsiteX22" fmla="*/ 862149 w 1750423"/>
              <a:gd name="connsiteY22" fmla="*/ 60960 h 104503"/>
              <a:gd name="connsiteX23" fmla="*/ 1010195 w 1750423"/>
              <a:gd name="connsiteY23" fmla="*/ 69668 h 104503"/>
              <a:gd name="connsiteX24" fmla="*/ 1018903 w 1750423"/>
              <a:gd name="connsiteY24" fmla="*/ 43543 h 104503"/>
              <a:gd name="connsiteX25" fmla="*/ 1071155 w 1750423"/>
              <a:gd name="connsiteY25" fmla="*/ 52251 h 104503"/>
              <a:gd name="connsiteX26" fmla="*/ 1097280 w 1750423"/>
              <a:gd name="connsiteY26" fmla="*/ 60960 h 104503"/>
              <a:gd name="connsiteX27" fmla="*/ 1132115 w 1750423"/>
              <a:gd name="connsiteY27" fmla="*/ 52251 h 104503"/>
              <a:gd name="connsiteX28" fmla="*/ 1184366 w 1750423"/>
              <a:gd name="connsiteY28" fmla="*/ 87085 h 104503"/>
              <a:gd name="connsiteX29" fmla="*/ 1201783 w 1750423"/>
              <a:gd name="connsiteY29" fmla="*/ 104503 h 104503"/>
              <a:gd name="connsiteX30" fmla="*/ 1254035 w 1750423"/>
              <a:gd name="connsiteY30" fmla="*/ 78377 h 104503"/>
              <a:gd name="connsiteX31" fmla="*/ 1306286 w 1750423"/>
              <a:gd name="connsiteY31" fmla="*/ 52251 h 104503"/>
              <a:gd name="connsiteX32" fmla="*/ 1332412 w 1750423"/>
              <a:gd name="connsiteY32" fmla="*/ 78377 h 104503"/>
              <a:gd name="connsiteX33" fmla="*/ 1384663 w 1750423"/>
              <a:gd name="connsiteY33" fmla="*/ 69668 h 104503"/>
              <a:gd name="connsiteX34" fmla="*/ 1419498 w 1750423"/>
              <a:gd name="connsiteY34" fmla="*/ 52251 h 104503"/>
              <a:gd name="connsiteX35" fmla="*/ 1506583 w 1750423"/>
              <a:gd name="connsiteY35" fmla="*/ 95794 h 104503"/>
              <a:gd name="connsiteX36" fmla="*/ 1541418 w 1750423"/>
              <a:gd name="connsiteY36" fmla="*/ 87085 h 104503"/>
              <a:gd name="connsiteX37" fmla="*/ 1593669 w 1750423"/>
              <a:gd name="connsiteY37" fmla="*/ 69668 h 104503"/>
              <a:gd name="connsiteX38" fmla="*/ 1715589 w 1750423"/>
              <a:gd name="connsiteY38" fmla="*/ 78377 h 104503"/>
              <a:gd name="connsiteX39" fmla="*/ 1750423 w 1750423"/>
              <a:gd name="connsiteY39" fmla="*/ 87085 h 10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50423" h="104503">
                <a:moveTo>
                  <a:pt x="0" y="43543"/>
                </a:moveTo>
                <a:cubicBezTo>
                  <a:pt x="14514" y="34834"/>
                  <a:pt x="26616" y="17417"/>
                  <a:pt x="43543" y="17417"/>
                </a:cubicBezTo>
                <a:cubicBezTo>
                  <a:pt x="54009" y="17417"/>
                  <a:pt x="50806" y="41005"/>
                  <a:pt x="60960" y="43543"/>
                </a:cubicBezTo>
                <a:cubicBezTo>
                  <a:pt x="68926" y="45534"/>
                  <a:pt x="71966" y="31254"/>
                  <a:pt x="78378" y="26125"/>
                </a:cubicBezTo>
                <a:cubicBezTo>
                  <a:pt x="86551" y="19587"/>
                  <a:pt x="95795" y="14514"/>
                  <a:pt x="104503" y="8708"/>
                </a:cubicBezTo>
                <a:cubicBezTo>
                  <a:pt x="107406" y="17417"/>
                  <a:pt x="106044" y="29099"/>
                  <a:pt x="113212" y="34834"/>
                </a:cubicBezTo>
                <a:cubicBezTo>
                  <a:pt x="149978" y="64247"/>
                  <a:pt x="143722" y="39169"/>
                  <a:pt x="165463" y="26125"/>
                </a:cubicBezTo>
                <a:cubicBezTo>
                  <a:pt x="173334" y="21402"/>
                  <a:pt x="182880" y="20320"/>
                  <a:pt x="191589" y="17417"/>
                </a:cubicBezTo>
                <a:cubicBezTo>
                  <a:pt x="200298" y="20320"/>
                  <a:pt x="209844" y="21402"/>
                  <a:pt x="217715" y="26125"/>
                </a:cubicBezTo>
                <a:cubicBezTo>
                  <a:pt x="224756" y="30349"/>
                  <a:pt x="228721" y="38414"/>
                  <a:pt x="235132" y="43543"/>
                </a:cubicBezTo>
                <a:cubicBezTo>
                  <a:pt x="243305" y="50081"/>
                  <a:pt x="252549" y="55154"/>
                  <a:pt x="261258" y="60960"/>
                </a:cubicBezTo>
                <a:cubicBezTo>
                  <a:pt x="264161" y="52251"/>
                  <a:pt x="263475" y="41325"/>
                  <a:pt x="269966" y="34834"/>
                </a:cubicBezTo>
                <a:cubicBezTo>
                  <a:pt x="276457" y="28343"/>
                  <a:pt x="288454" y="31217"/>
                  <a:pt x="296092" y="26125"/>
                </a:cubicBezTo>
                <a:cubicBezTo>
                  <a:pt x="306339" y="19294"/>
                  <a:pt x="313509" y="8708"/>
                  <a:pt x="322218" y="0"/>
                </a:cubicBezTo>
                <a:cubicBezTo>
                  <a:pt x="348459" y="17494"/>
                  <a:pt x="352237" y="21573"/>
                  <a:pt x="383178" y="34834"/>
                </a:cubicBezTo>
                <a:cubicBezTo>
                  <a:pt x="391615" y="38450"/>
                  <a:pt x="400595" y="40640"/>
                  <a:pt x="409303" y="43543"/>
                </a:cubicBezTo>
                <a:cubicBezTo>
                  <a:pt x="415109" y="37737"/>
                  <a:pt x="418669" y="24515"/>
                  <a:pt x="426720" y="26125"/>
                </a:cubicBezTo>
                <a:cubicBezTo>
                  <a:pt x="439615" y="28704"/>
                  <a:pt x="463548" y="68304"/>
                  <a:pt x="470263" y="78377"/>
                </a:cubicBezTo>
                <a:cubicBezTo>
                  <a:pt x="478972" y="72571"/>
                  <a:pt x="486065" y="62681"/>
                  <a:pt x="496389" y="60960"/>
                </a:cubicBezTo>
                <a:cubicBezTo>
                  <a:pt x="545965" y="52697"/>
                  <a:pt x="502008" y="100429"/>
                  <a:pt x="539932" y="43543"/>
                </a:cubicBezTo>
                <a:cubicBezTo>
                  <a:pt x="548641" y="49349"/>
                  <a:pt x="555734" y="59239"/>
                  <a:pt x="566058" y="60960"/>
                </a:cubicBezTo>
                <a:cubicBezTo>
                  <a:pt x="665891" y="77598"/>
                  <a:pt x="693310" y="70006"/>
                  <a:pt x="783772" y="60960"/>
                </a:cubicBezTo>
                <a:cubicBezTo>
                  <a:pt x="915100" y="87224"/>
                  <a:pt x="751462" y="60960"/>
                  <a:pt x="862149" y="60960"/>
                </a:cubicBezTo>
                <a:cubicBezTo>
                  <a:pt x="911583" y="60960"/>
                  <a:pt x="960846" y="66765"/>
                  <a:pt x="1010195" y="69668"/>
                </a:cubicBezTo>
                <a:cubicBezTo>
                  <a:pt x="1013098" y="60960"/>
                  <a:pt x="1012412" y="50034"/>
                  <a:pt x="1018903" y="43543"/>
                </a:cubicBezTo>
                <a:cubicBezTo>
                  <a:pt x="1042224" y="20222"/>
                  <a:pt x="1051910" y="42628"/>
                  <a:pt x="1071155" y="52251"/>
                </a:cubicBezTo>
                <a:cubicBezTo>
                  <a:pt x="1079365" y="56356"/>
                  <a:pt x="1088572" y="58057"/>
                  <a:pt x="1097280" y="60960"/>
                </a:cubicBezTo>
                <a:cubicBezTo>
                  <a:pt x="1108892" y="58057"/>
                  <a:pt x="1120146" y="52251"/>
                  <a:pt x="1132115" y="52251"/>
                </a:cubicBezTo>
                <a:cubicBezTo>
                  <a:pt x="1173606" y="52251"/>
                  <a:pt x="1163368" y="60837"/>
                  <a:pt x="1184366" y="87085"/>
                </a:cubicBezTo>
                <a:cubicBezTo>
                  <a:pt x="1189495" y="93496"/>
                  <a:pt x="1195977" y="98697"/>
                  <a:pt x="1201783" y="104503"/>
                </a:cubicBezTo>
                <a:cubicBezTo>
                  <a:pt x="1276653" y="54588"/>
                  <a:pt x="1181928" y="114430"/>
                  <a:pt x="1254035" y="78377"/>
                </a:cubicBezTo>
                <a:cubicBezTo>
                  <a:pt x="1321570" y="44610"/>
                  <a:pt x="1240610" y="74144"/>
                  <a:pt x="1306286" y="52251"/>
                </a:cubicBezTo>
                <a:cubicBezTo>
                  <a:pt x="1314995" y="60960"/>
                  <a:pt x="1322164" y="71545"/>
                  <a:pt x="1332412" y="78377"/>
                </a:cubicBezTo>
                <a:cubicBezTo>
                  <a:pt x="1361038" y="97461"/>
                  <a:pt x="1359371" y="84121"/>
                  <a:pt x="1384663" y="69668"/>
                </a:cubicBezTo>
                <a:cubicBezTo>
                  <a:pt x="1395935" y="63227"/>
                  <a:pt x="1407886" y="58057"/>
                  <a:pt x="1419498" y="52251"/>
                </a:cubicBezTo>
                <a:cubicBezTo>
                  <a:pt x="1448526" y="66765"/>
                  <a:pt x="1475097" y="103666"/>
                  <a:pt x="1506583" y="95794"/>
                </a:cubicBezTo>
                <a:cubicBezTo>
                  <a:pt x="1518195" y="92891"/>
                  <a:pt x="1529954" y="90524"/>
                  <a:pt x="1541418" y="87085"/>
                </a:cubicBezTo>
                <a:cubicBezTo>
                  <a:pt x="1559003" y="81810"/>
                  <a:pt x="1593669" y="69668"/>
                  <a:pt x="1593669" y="69668"/>
                </a:cubicBezTo>
                <a:cubicBezTo>
                  <a:pt x="1634309" y="72571"/>
                  <a:pt x="1675095" y="73878"/>
                  <a:pt x="1715589" y="78377"/>
                </a:cubicBezTo>
                <a:cubicBezTo>
                  <a:pt x="1727484" y="79699"/>
                  <a:pt x="1750423" y="87085"/>
                  <a:pt x="1750423" y="8708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4796" name="Gruppieren 4795"/>
          <p:cNvGrpSpPr/>
          <p:nvPr/>
        </p:nvGrpSpPr>
        <p:grpSpPr>
          <a:xfrm>
            <a:off x="7843819" y="3571979"/>
            <a:ext cx="322355" cy="45719"/>
            <a:chOff x="2067612" y="1232452"/>
            <a:chExt cx="124722" cy="224489"/>
          </a:xfrm>
        </p:grpSpPr>
        <p:cxnSp>
          <p:nvCxnSpPr>
            <p:cNvPr id="4797" name="Gerader Verbinder 479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8" name="Gerader Verbinder 479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9" name="Gerader Verbinder 479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0" name="Gerader Verbinder 479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1" name="Gerader Verbinder 480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2" name="Gerader Verbinder 480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03" name="Textfeld 4802"/>
          <p:cNvSpPr txBox="1"/>
          <p:nvPr/>
        </p:nvSpPr>
        <p:spPr>
          <a:xfrm>
            <a:off x="3792454" y="1714079"/>
            <a:ext cx="155628" cy="246221"/>
          </a:xfrm>
          <a:prstGeom prst="rect">
            <a:avLst/>
          </a:prstGeom>
          <a:noFill/>
        </p:spPr>
        <p:txBody>
          <a:bodyPr wrap="square" rtlCol="0">
            <a:spAutoFit/>
          </a:bodyPr>
          <a:lstStyle/>
          <a:p>
            <a:r>
              <a:rPr lang="de-DE" sz="1000" dirty="0"/>
              <a:t>1</a:t>
            </a:r>
            <a:endParaRPr lang="de-AT" sz="1000" dirty="0"/>
          </a:p>
        </p:txBody>
      </p:sp>
      <p:sp>
        <p:nvSpPr>
          <p:cNvPr id="4804" name="Textfeld 4803"/>
          <p:cNvSpPr txBox="1"/>
          <p:nvPr/>
        </p:nvSpPr>
        <p:spPr>
          <a:xfrm>
            <a:off x="4782730" y="1744970"/>
            <a:ext cx="155628" cy="246221"/>
          </a:xfrm>
          <a:prstGeom prst="rect">
            <a:avLst/>
          </a:prstGeom>
          <a:noFill/>
        </p:spPr>
        <p:txBody>
          <a:bodyPr wrap="square" rtlCol="0">
            <a:spAutoFit/>
          </a:bodyPr>
          <a:lstStyle/>
          <a:p>
            <a:r>
              <a:rPr lang="de-DE" sz="1000" dirty="0"/>
              <a:t>2</a:t>
            </a:r>
            <a:endParaRPr lang="de-AT" sz="1000" dirty="0"/>
          </a:p>
        </p:txBody>
      </p:sp>
      <p:sp>
        <p:nvSpPr>
          <p:cNvPr id="4805" name="Textfeld 4804"/>
          <p:cNvSpPr txBox="1"/>
          <p:nvPr/>
        </p:nvSpPr>
        <p:spPr>
          <a:xfrm>
            <a:off x="5731276" y="1735043"/>
            <a:ext cx="155628" cy="246221"/>
          </a:xfrm>
          <a:prstGeom prst="rect">
            <a:avLst/>
          </a:prstGeom>
          <a:noFill/>
        </p:spPr>
        <p:txBody>
          <a:bodyPr wrap="square" rtlCol="0">
            <a:spAutoFit/>
          </a:bodyPr>
          <a:lstStyle/>
          <a:p>
            <a:r>
              <a:rPr lang="de-DE" sz="1000" dirty="0"/>
              <a:t>3</a:t>
            </a:r>
            <a:endParaRPr lang="de-AT" sz="1000" dirty="0"/>
          </a:p>
        </p:txBody>
      </p:sp>
      <p:sp>
        <p:nvSpPr>
          <p:cNvPr id="4806" name="Textfeld 4805"/>
          <p:cNvSpPr txBox="1"/>
          <p:nvPr/>
        </p:nvSpPr>
        <p:spPr>
          <a:xfrm>
            <a:off x="7376543" y="1786774"/>
            <a:ext cx="155628" cy="246221"/>
          </a:xfrm>
          <a:prstGeom prst="rect">
            <a:avLst/>
          </a:prstGeom>
          <a:noFill/>
        </p:spPr>
        <p:txBody>
          <a:bodyPr wrap="square" rtlCol="0">
            <a:spAutoFit/>
          </a:bodyPr>
          <a:lstStyle/>
          <a:p>
            <a:r>
              <a:rPr lang="de-DE" sz="1000" dirty="0"/>
              <a:t>6</a:t>
            </a:r>
            <a:endParaRPr lang="de-AT" sz="1000" dirty="0"/>
          </a:p>
        </p:txBody>
      </p:sp>
      <p:sp>
        <p:nvSpPr>
          <p:cNvPr id="4807" name="Textfeld 4806"/>
          <p:cNvSpPr txBox="1"/>
          <p:nvPr/>
        </p:nvSpPr>
        <p:spPr>
          <a:xfrm>
            <a:off x="6668566" y="1746148"/>
            <a:ext cx="384810" cy="369332"/>
          </a:xfrm>
          <a:prstGeom prst="rect">
            <a:avLst/>
          </a:prstGeom>
          <a:noFill/>
        </p:spPr>
        <p:txBody>
          <a:bodyPr wrap="square" rtlCol="0">
            <a:spAutoFit/>
          </a:bodyPr>
          <a:lstStyle/>
          <a:p>
            <a:r>
              <a:rPr lang="de-DE" dirty="0"/>
              <a:t>...</a:t>
            </a:r>
            <a:endParaRPr lang="de-AT" dirty="0"/>
          </a:p>
        </p:txBody>
      </p:sp>
      <p:sp>
        <p:nvSpPr>
          <p:cNvPr id="4808" name="Freihandform 4807"/>
          <p:cNvSpPr/>
          <p:nvPr/>
        </p:nvSpPr>
        <p:spPr>
          <a:xfrm>
            <a:off x="2184422" y="1326542"/>
            <a:ext cx="1114697" cy="61872"/>
          </a:xfrm>
          <a:custGeom>
            <a:avLst/>
            <a:gdLst>
              <a:gd name="connsiteX0" fmla="*/ 1114697 w 1114697"/>
              <a:gd name="connsiteY0" fmla="*/ 43543 h 61872"/>
              <a:gd name="connsiteX1" fmla="*/ 1071155 w 1114697"/>
              <a:gd name="connsiteY1" fmla="*/ 26126 h 61872"/>
              <a:gd name="connsiteX2" fmla="*/ 1045029 w 1114697"/>
              <a:gd name="connsiteY2" fmla="*/ 17417 h 61872"/>
              <a:gd name="connsiteX3" fmla="*/ 992777 w 1114697"/>
              <a:gd name="connsiteY3" fmla="*/ 34834 h 61872"/>
              <a:gd name="connsiteX4" fmla="*/ 957943 w 1114697"/>
              <a:gd name="connsiteY4" fmla="*/ 26126 h 61872"/>
              <a:gd name="connsiteX5" fmla="*/ 931817 w 1114697"/>
              <a:gd name="connsiteY5" fmla="*/ 34834 h 61872"/>
              <a:gd name="connsiteX6" fmla="*/ 879566 w 1114697"/>
              <a:gd name="connsiteY6" fmla="*/ 43543 h 61872"/>
              <a:gd name="connsiteX7" fmla="*/ 766355 w 1114697"/>
              <a:gd name="connsiteY7" fmla="*/ 52251 h 61872"/>
              <a:gd name="connsiteX8" fmla="*/ 714103 w 1114697"/>
              <a:gd name="connsiteY8" fmla="*/ 17417 h 61872"/>
              <a:gd name="connsiteX9" fmla="*/ 687977 w 1114697"/>
              <a:gd name="connsiteY9" fmla="*/ 0 h 61872"/>
              <a:gd name="connsiteX10" fmla="*/ 618309 w 1114697"/>
              <a:gd name="connsiteY10" fmla="*/ 26126 h 61872"/>
              <a:gd name="connsiteX11" fmla="*/ 574766 w 1114697"/>
              <a:gd name="connsiteY11" fmla="*/ 34834 h 61872"/>
              <a:gd name="connsiteX12" fmla="*/ 539932 w 1114697"/>
              <a:gd name="connsiteY12" fmla="*/ 26126 h 61872"/>
              <a:gd name="connsiteX13" fmla="*/ 461555 w 1114697"/>
              <a:gd name="connsiteY13" fmla="*/ 43543 h 61872"/>
              <a:gd name="connsiteX14" fmla="*/ 409303 w 1114697"/>
              <a:gd name="connsiteY14" fmla="*/ 52251 h 61872"/>
              <a:gd name="connsiteX15" fmla="*/ 357052 w 1114697"/>
              <a:gd name="connsiteY15" fmla="*/ 34834 h 61872"/>
              <a:gd name="connsiteX16" fmla="*/ 313509 w 1114697"/>
              <a:gd name="connsiteY16" fmla="*/ 43543 h 61872"/>
              <a:gd name="connsiteX17" fmla="*/ 287383 w 1114697"/>
              <a:gd name="connsiteY17" fmla="*/ 52251 h 61872"/>
              <a:gd name="connsiteX18" fmla="*/ 217715 w 1114697"/>
              <a:gd name="connsiteY18" fmla="*/ 60960 h 61872"/>
              <a:gd name="connsiteX19" fmla="*/ 174172 w 1114697"/>
              <a:gd name="connsiteY19" fmla="*/ 52251 h 61872"/>
              <a:gd name="connsiteX20" fmla="*/ 148046 w 1114697"/>
              <a:gd name="connsiteY20" fmla="*/ 34834 h 61872"/>
              <a:gd name="connsiteX21" fmla="*/ 121920 w 1114697"/>
              <a:gd name="connsiteY21" fmla="*/ 43543 h 61872"/>
              <a:gd name="connsiteX22" fmla="*/ 95795 w 1114697"/>
              <a:gd name="connsiteY22" fmla="*/ 26126 h 61872"/>
              <a:gd name="connsiteX23" fmla="*/ 17417 w 1114697"/>
              <a:gd name="connsiteY23" fmla="*/ 43543 h 61872"/>
              <a:gd name="connsiteX24" fmla="*/ 0 w 1114697"/>
              <a:gd name="connsiteY24" fmla="*/ 43543 h 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4697" h="61872">
                <a:moveTo>
                  <a:pt x="1114697" y="43543"/>
                </a:moveTo>
                <a:cubicBezTo>
                  <a:pt x="1100183" y="37737"/>
                  <a:pt x="1085792" y="31615"/>
                  <a:pt x="1071155" y="26126"/>
                </a:cubicBezTo>
                <a:cubicBezTo>
                  <a:pt x="1062560" y="22903"/>
                  <a:pt x="1054153" y="16403"/>
                  <a:pt x="1045029" y="17417"/>
                </a:cubicBezTo>
                <a:cubicBezTo>
                  <a:pt x="1026782" y="19444"/>
                  <a:pt x="992777" y="34834"/>
                  <a:pt x="992777" y="34834"/>
                </a:cubicBezTo>
                <a:cubicBezTo>
                  <a:pt x="981166" y="31931"/>
                  <a:pt x="969912" y="26126"/>
                  <a:pt x="957943" y="26126"/>
                </a:cubicBezTo>
                <a:cubicBezTo>
                  <a:pt x="948763" y="26126"/>
                  <a:pt x="940778" y="32843"/>
                  <a:pt x="931817" y="34834"/>
                </a:cubicBezTo>
                <a:cubicBezTo>
                  <a:pt x="914580" y="38664"/>
                  <a:pt x="897126" y="41695"/>
                  <a:pt x="879566" y="43543"/>
                </a:cubicBezTo>
                <a:cubicBezTo>
                  <a:pt x="841925" y="47505"/>
                  <a:pt x="804092" y="49348"/>
                  <a:pt x="766355" y="52251"/>
                </a:cubicBezTo>
                <a:lnTo>
                  <a:pt x="714103" y="17417"/>
                </a:lnTo>
                <a:lnTo>
                  <a:pt x="687977" y="0"/>
                </a:lnTo>
                <a:cubicBezTo>
                  <a:pt x="674663" y="5326"/>
                  <a:pt x="636508" y="21576"/>
                  <a:pt x="618309" y="26126"/>
                </a:cubicBezTo>
                <a:cubicBezTo>
                  <a:pt x="603949" y="29716"/>
                  <a:pt x="589280" y="31931"/>
                  <a:pt x="574766" y="34834"/>
                </a:cubicBezTo>
                <a:cubicBezTo>
                  <a:pt x="563155" y="31931"/>
                  <a:pt x="551901" y="26126"/>
                  <a:pt x="539932" y="26126"/>
                </a:cubicBezTo>
                <a:cubicBezTo>
                  <a:pt x="528871" y="26126"/>
                  <a:pt x="474994" y="40183"/>
                  <a:pt x="461555" y="43543"/>
                </a:cubicBezTo>
                <a:cubicBezTo>
                  <a:pt x="436803" y="68294"/>
                  <a:pt x="450457" y="64597"/>
                  <a:pt x="409303" y="52251"/>
                </a:cubicBezTo>
                <a:cubicBezTo>
                  <a:pt x="391718" y="46975"/>
                  <a:pt x="357052" y="34834"/>
                  <a:pt x="357052" y="34834"/>
                </a:cubicBezTo>
                <a:cubicBezTo>
                  <a:pt x="342538" y="37737"/>
                  <a:pt x="327869" y="39953"/>
                  <a:pt x="313509" y="43543"/>
                </a:cubicBezTo>
                <a:cubicBezTo>
                  <a:pt x="304603" y="45769"/>
                  <a:pt x="296415" y="50609"/>
                  <a:pt x="287383" y="52251"/>
                </a:cubicBezTo>
                <a:cubicBezTo>
                  <a:pt x="264357" y="56438"/>
                  <a:pt x="240938" y="58057"/>
                  <a:pt x="217715" y="60960"/>
                </a:cubicBezTo>
                <a:cubicBezTo>
                  <a:pt x="203201" y="58057"/>
                  <a:pt x="188031" y="57448"/>
                  <a:pt x="174172" y="52251"/>
                </a:cubicBezTo>
                <a:cubicBezTo>
                  <a:pt x="164372" y="48576"/>
                  <a:pt x="158370" y="36555"/>
                  <a:pt x="148046" y="34834"/>
                </a:cubicBezTo>
                <a:cubicBezTo>
                  <a:pt x="138991" y="33325"/>
                  <a:pt x="130629" y="40640"/>
                  <a:pt x="121920" y="43543"/>
                </a:cubicBezTo>
                <a:cubicBezTo>
                  <a:pt x="113212" y="37737"/>
                  <a:pt x="106261" y="26126"/>
                  <a:pt x="95795" y="26126"/>
                </a:cubicBezTo>
                <a:cubicBezTo>
                  <a:pt x="69032" y="26126"/>
                  <a:pt x="43749" y="38756"/>
                  <a:pt x="17417" y="43543"/>
                </a:cubicBezTo>
                <a:cubicBezTo>
                  <a:pt x="11705" y="44582"/>
                  <a:pt x="5806" y="43543"/>
                  <a:pt x="0" y="435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09" name="Freihandform 4808"/>
          <p:cNvSpPr/>
          <p:nvPr/>
        </p:nvSpPr>
        <p:spPr>
          <a:xfrm>
            <a:off x="2215571" y="2289919"/>
            <a:ext cx="1114697" cy="61872"/>
          </a:xfrm>
          <a:custGeom>
            <a:avLst/>
            <a:gdLst>
              <a:gd name="connsiteX0" fmla="*/ 1114697 w 1114697"/>
              <a:gd name="connsiteY0" fmla="*/ 43543 h 61872"/>
              <a:gd name="connsiteX1" fmla="*/ 1071155 w 1114697"/>
              <a:gd name="connsiteY1" fmla="*/ 26126 h 61872"/>
              <a:gd name="connsiteX2" fmla="*/ 1045029 w 1114697"/>
              <a:gd name="connsiteY2" fmla="*/ 17417 h 61872"/>
              <a:gd name="connsiteX3" fmla="*/ 992777 w 1114697"/>
              <a:gd name="connsiteY3" fmla="*/ 34834 h 61872"/>
              <a:gd name="connsiteX4" fmla="*/ 957943 w 1114697"/>
              <a:gd name="connsiteY4" fmla="*/ 26126 h 61872"/>
              <a:gd name="connsiteX5" fmla="*/ 931817 w 1114697"/>
              <a:gd name="connsiteY5" fmla="*/ 34834 h 61872"/>
              <a:gd name="connsiteX6" fmla="*/ 879566 w 1114697"/>
              <a:gd name="connsiteY6" fmla="*/ 43543 h 61872"/>
              <a:gd name="connsiteX7" fmla="*/ 766355 w 1114697"/>
              <a:gd name="connsiteY7" fmla="*/ 52251 h 61872"/>
              <a:gd name="connsiteX8" fmla="*/ 714103 w 1114697"/>
              <a:gd name="connsiteY8" fmla="*/ 17417 h 61872"/>
              <a:gd name="connsiteX9" fmla="*/ 687977 w 1114697"/>
              <a:gd name="connsiteY9" fmla="*/ 0 h 61872"/>
              <a:gd name="connsiteX10" fmla="*/ 618309 w 1114697"/>
              <a:gd name="connsiteY10" fmla="*/ 26126 h 61872"/>
              <a:gd name="connsiteX11" fmla="*/ 574766 w 1114697"/>
              <a:gd name="connsiteY11" fmla="*/ 34834 h 61872"/>
              <a:gd name="connsiteX12" fmla="*/ 539932 w 1114697"/>
              <a:gd name="connsiteY12" fmla="*/ 26126 h 61872"/>
              <a:gd name="connsiteX13" fmla="*/ 461555 w 1114697"/>
              <a:gd name="connsiteY13" fmla="*/ 43543 h 61872"/>
              <a:gd name="connsiteX14" fmla="*/ 409303 w 1114697"/>
              <a:gd name="connsiteY14" fmla="*/ 52251 h 61872"/>
              <a:gd name="connsiteX15" fmla="*/ 357052 w 1114697"/>
              <a:gd name="connsiteY15" fmla="*/ 34834 h 61872"/>
              <a:gd name="connsiteX16" fmla="*/ 313509 w 1114697"/>
              <a:gd name="connsiteY16" fmla="*/ 43543 h 61872"/>
              <a:gd name="connsiteX17" fmla="*/ 287383 w 1114697"/>
              <a:gd name="connsiteY17" fmla="*/ 52251 h 61872"/>
              <a:gd name="connsiteX18" fmla="*/ 217715 w 1114697"/>
              <a:gd name="connsiteY18" fmla="*/ 60960 h 61872"/>
              <a:gd name="connsiteX19" fmla="*/ 174172 w 1114697"/>
              <a:gd name="connsiteY19" fmla="*/ 52251 h 61872"/>
              <a:gd name="connsiteX20" fmla="*/ 148046 w 1114697"/>
              <a:gd name="connsiteY20" fmla="*/ 34834 h 61872"/>
              <a:gd name="connsiteX21" fmla="*/ 121920 w 1114697"/>
              <a:gd name="connsiteY21" fmla="*/ 43543 h 61872"/>
              <a:gd name="connsiteX22" fmla="*/ 95795 w 1114697"/>
              <a:gd name="connsiteY22" fmla="*/ 26126 h 61872"/>
              <a:gd name="connsiteX23" fmla="*/ 17417 w 1114697"/>
              <a:gd name="connsiteY23" fmla="*/ 43543 h 61872"/>
              <a:gd name="connsiteX24" fmla="*/ 0 w 1114697"/>
              <a:gd name="connsiteY24" fmla="*/ 43543 h 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4697" h="61872">
                <a:moveTo>
                  <a:pt x="1114697" y="43543"/>
                </a:moveTo>
                <a:cubicBezTo>
                  <a:pt x="1100183" y="37737"/>
                  <a:pt x="1085792" y="31615"/>
                  <a:pt x="1071155" y="26126"/>
                </a:cubicBezTo>
                <a:cubicBezTo>
                  <a:pt x="1062560" y="22903"/>
                  <a:pt x="1054153" y="16403"/>
                  <a:pt x="1045029" y="17417"/>
                </a:cubicBezTo>
                <a:cubicBezTo>
                  <a:pt x="1026782" y="19444"/>
                  <a:pt x="992777" y="34834"/>
                  <a:pt x="992777" y="34834"/>
                </a:cubicBezTo>
                <a:cubicBezTo>
                  <a:pt x="981166" y="31931"/>
                  <a:pt x="969912" y="26126"/>
                  <a:pt x="957943" y="26126"/>
                </a:cubicBezTo>
                <a:cubicBezTo>
                  <a:pt x="948763" y="26126"/>
                  <a:pt x="940778" y="32843"/>
                  <a:pt x="931817" y="34834"/>
                </a:cubicBezTo>
                <a:cubicBezTo>
                  <a:pt x="914580" y="38664"/>
                  <a:pt x="897126" y="41695"/>
                  <a:pt x="879566" y="43543"/>
                </a:cubicBezTo>
                <a:cubicBezTo>
                  <a:pt x="841925" y="47505"/>
                  <a:pt x="804092" y="49348"/>
                  <a:pt x="766355" y="52251"/>
                </a:cubicBezTo>
                <a:lnTo>
                  <a:pt x="714103" y="17417"/>
                </a:lnTo>
                <a:lnTo>
                  <a:pt x="687977" y="0"/>
                </a:lnTo>
                <a:cubicBezTo>
                  <a:pt x="674663" y="5326"/>
                  <a:pt x="636508" y="21576"/>
                  <a:pt x="618309" y="26126"/>
                </a:cubicBezTo>
                <a:cubicBezTo>
                  <a:pt x="603949" y="29716"/>
                  <a:pt x="589280" y="31931"/>
                  <a:pt x="574766" y="34834"/>
                </a:cubicBezTo>
                <a:cubicBezTo>
                  <a:pt x="563155" y="31931"/>
                  <a:pt x="551901" y="26126"/>
                  <a:pt x="539932" y="26126"/>
                </a:cubicBezTo>
                <a:cubicBezTo>
                  <a:pt x="528871" y="26126"/>
                  <a:pt x="474994" y="40183"/>
                  <a:pt x="461555" y="43543"/>
                </a:cubicBezTo>
                <a:cubicBezTo>
                  <a:pt x="436803" y="68294"/>
                  <a:pt x="450457" y="64597"/>
                  <a:pt x="409303" y="52251"/>
                </a:cubicBezTo>
                <a:cubicBezTo>
                  <a:pt x="391718" y="46975"/>
                  <a:pt x="357052" y="34834"/>
                  <a:pt x="357052" y="34834"/>
                </a:cubicBezTo>
                <a:cubicBezTo>
                  <a:pt x="342538" y="37737"/>
                  <a:pt x="327869" y="39953"/>
                  <a:pt x="313509" y="43543"/>
                </a:cubicBezTo>
                <a:cubicBezTo>
                  <a:pt x="304603" y="45769"/>
                  <a:pt x="296415" y="50609"/>
                  <a:pt x="287383" y="52251"/>
                </a:cubicBezTo>
                <a:cubicBezTo>
                  <a:pt x="264357" y="56438"/>
                  <a:pt x="240938" y="58057"/>
                  <a:pt x="217715" y="60960"/>
                </a:cubicBezTo>
                <a:cubicBezTo>
                  <a:pt x="203201" y="58057"/>
                  <a:pt x="188031" y="57448"/>
                  <a:pt x="174172" y="52251"/>
                </a:cubicBezTo>
                <a:cubicBezTo>
                  <a:pt x="164372" y="48576"/>
                  <a:pt x="158370" y="36555"/>
                  <a:pt x="148046" y="34834"/>
                </a:cubicBezTo>
                <a:cubicBezTo>
                  <a:pt x="138991" y="33325"/>
                  <a:pt x="130629" y="40640"/>
                  <a:pt x="121920" y="43543"/>
                </a:cubicBezTo>
                <a:cubicBezTo>
                  <a:pt x="113212" y="37737"/>
                  <a:pt x="106261" y="26126"/>
                  <a:pt x="95795" y="26126"/>
                </a:cubicBezTo>
                <a:cubicBezTo>
                  <a:pt x="69032" y="26126"/>
                  <a:pt x="43749" y="38756"/>
                  <a:pt x="17417" y="43543"/>
                </a:cubicBezTo>
                <a:cubicBezTo>
                  <a:pt x="11705" y="44582"/>
                  <a:pt x="5806" y="43543"/>
                  <a:pt x="0" y="435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10" name="Freihandform 4809"/>
          <p:cNvSpPr/>
          <p:nvPr/>
        </p:nvSpPr>
        <p:spPr>
          <a:xfrm>
            <a:off x="2184421" y="2971407"/>
            <a:ext cx="1114697" cy="61872"/>
          </a:xfrm>
          <a:custGeom>
            <a:avLst/>
            <a:gdLst>
              <a:gd name="connsiteX0" fmla="*/ 1114697 w 1114697"/>
              <a:gd name="connsiteY0" fmla="*/ 43543 h 61872"/>
              <a:gd name="connsiteX1" fmla="*/ 1071155 w 1114697"/>
              <a:gd name="connsiteY1" fmla="*/ 26126 h 61872"/>
              <a:gd name="connsiteX2" fmla="*/ 1045029 w 1114697"/>
              <a:gd name="connsiteY2" fmla="*/ 17417 h 61872"/>
              <a:gd name="connsiteX3" fmla="*/ 992777 w 1114697"/>
              <a:gd name="connsiteY3" fmla="*/ 34834 h 61872"/>
              <a:gd name="connsiteX4" fmla="*/ 957943 w 1114697"/>
              <a:gd name="connsiteY4" fmla="*/ 26126 h 61872"/>
              <a:gd name="connsiteX5" fmla="*/ 931817 w 1114697"/>
              <a:gd name="connsiteY5" fmla="*/ 34834 h 61872"/>
              <a:gd name="connsiteX6" fmla="*/ 879566 w 1114697"/>
              <a:gd name="connsiteY6" fmla="*/ 43543 h 61872"/>
              <a:gd name="connsiteX7" fmla="*/ 766355 w 1114697"/>
              <a:gd name="connsiteY7" fmla="*/ 52251 h 61872"/>
              <a:gd name="connsiteX8" fmla="*/ 714103 w 1114697"/>
              <a:gd name="connsiteY8" fmla="*/ 17417 h 61872"/>
              <a:gd name="connsiteX9" fmla="*/ 687977 w 1114697"/>
              <a:gd name="connsiteY9" fmla="*/ 0 h 61872"/>
              <a:gd name="connsiteX10" fmla="*/ 618309 w 1114697"/>
              <a:gd name="connsiteY10" fmla="*/ 26126 h 61872"/>
              <a:gd name="connsiteX11" fmla="*/ 574766 w 1114697"/>
              <a:gd name="connsiteY11" fmla="*/ 34834 h 61872"/>
              <a:gd name="connsiteX12" fmla="*/ 539932 w 1114697"/>
              <a:gd name="connsiteY12" fmla="*/ 26126 h 61872"/>
              <a:gd name="connsiteX13" fmla="*/ 461555 w 1114697"/>
              <a:gd name="connsiteY13" fmla="*/ 43543 h 61872"/>
              <a:gd name="connsiteX14" fmla="*/ 409303 w 1114697"/>
              <a:gd name="connsiteY14" fmla="*/ 52251 h 61872"/>
              <a:gd name="connsiteX15" fmla="*/ 357052 w 1114697"/>
              <a:gd name="connsiteY15" fmla="*/ 34834 h 61872"/>
              <a:gd name="connsiteX16" fmla="*/ 313509 w 1114697"/>
              <a:gd name="connsiteY16" fmla="*/ 43543 h 61872"/>
              <a:gd name="connsiteX17" fmla="*/ 287383 w 1114697"/>
              <a:gd name="connsiteY17" fmla="*/ 52251 h 61872"/>
              <a:gd name="connsiteX18" fmla="*/ 217715 w 1114697"/>
              <a:gd name="connsiteY18" fmla="*/ 60960 h 61872"/>
              <a:gd name="connsiteX19" fmla="*/ 174172 w 1114697"/>
              <a:gd name="connsiteY19" fmla="*/ 52251 h 61872"/>
              <a:gd name="connsiteX20" fmla="*/ 148046 w 1114697"/>
              <a:gd name="connsiteY20" fmla="*/ 34834 h 61872"/>
              <a:gd name="connsiteX21" fmla="*/ 121920 w 1114697"/>
              <a:gd name="connsiteY21" fmla="*/ 43543 h 61872"/>
              <a:gd name="connsiteX22" fmla="*/ 95795 w 1114697"/>
              <a:gd name="connsiteY22" fmla="*/ 26126 h 61872"/>
              <a:gd name="connsiteX23" fmla="*/ 17417 w 1114697"/>
              <a:gd name="connsiteY23" fmla="*/ 43543 h 61872"/>
              <a:gd name="connsiteX24" fmla="*/ 0 w 1114697"/>
              <a:gd name="connsiteY24" fmla="*/ 43543 h 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4697" h="61872">
                <a:moveTo>
                  <a:pt x="1114697" y="43543"/>
                </a:moveTo>
                <a:cubicBezTo>
                  <a:pt x="1100183" y="37737"/>
                  <a:pt x="1085792" y="31615"/>
                  <a:pt x="1071155" y="26126"/>
                </a:cubicBezTo>
                <a:cubicBezTo>
                  <a:pt x="1062560" y="22903"/>
                  <a:pt x="1054153" y="16403"/>
                  <a:pt x="1045029" y="17417"/>
                </a:cubicBezTo>
                <a:cubicBezTo>
                  <a:pt x="1026782" y="19444"/>
                  <a:pt x="992777" y="34834"/>
                  <a:pt x="992777" y="34834"/>
                </a:cubicBezTo>
                <a:cubicBezTo>
                  <a:pt x="981166" y="31931"/>
                  <a:pt x="969912" y="26126"/>
                  <a:pt x="957943" y="26126"/>
                </a:cubicBezTo>
                <a:cubicBezTo>
                  <a:pt x="948763" y="26126"/>
                  <a:pt x="940778" y="32843"/>
                  <a:pt x="931817" y="34834"/>
                </a:cubicBezTo>
                <a:cubicBezTo>
                  <a:pt x="914580" y="38664"/>
                  <a:pt x="897126" y="41695"/>
                  <a:pt x="879566" y="43543"/>
                </a:cubicBezTo>
                <a:cubicBezTo>
                  <a:pt x="841925" y="47505"/>
                  <a:pt x="804092" y="49348"/>
                  <a:pt x="766355" y="52251"/>
                </a:cubicBezTo>
                <a:lnTo>
                  <a:pt x="714103" y="17417"/>
                </a:lnTo>
                <a:lnTo>
                  <a:pt x="687977" y="0"/>
                </a:lnTo>
                <a:cubicBezTo>
                  <a:pt x="674663" y="5326"/>
                  <a:pt x="636508" y="21576"/>
                  <a:pt x="618309" y="26126"/>
                </a:cubicBezTo>
                <a:cubicBezTo>
                  <a:pt x="603949" y="29716"/>
                  <a:pt x="589280" y="31931"/>
                  <a:pt x="574766" y="34834"/>
                </a:cubicBezTo>
                <a:cubicBezTo>
                  <a:pt x="563155" y="31931"/>
                  <a:pt x="551901" y="26126"/>
                  <a:pt x="539932" y="26126"/>
                </a:cubicBezTo>
                <a:cubicBezTo>
                  <a:pt x="528871" y="26126"/>
                  <a:pt x="474994" y="40183"/>
                  <a:pt x="461555" y="43543"/>
                </a:cubicBezTo>
                <a:cubicBezTo>
                  <a:pt x="436803" y="68294"/>
                  <a:pt x="450457" y="64597"/>
                  <a:pt x="409303" y="52251"/>
                </a:cubicBezTo>
                <a:cubicBezTo>
                  <a:pt x="391718" y="46975"/>
                  <a:pt x="357052" y="34834"/>
                  <a:pt x="357052" y="34834"/>
                </a:cubicBezTo>
                <a:cubicBezTo>
                  <a:pt x="342538" y="37737"/>
                  <a:pt x="327869" y="39953"/>
                  <a:pt x="313509" y="43543"/>
                </a:cubicBezTo>
                <a:cubicBezTo>
                  <a:pt x="304603" y="45769"/>
                  <a:pt x="296415" y="50609"/>
                  <a:pt x="287383" y="52251"/>
                </a:cubicBezTo>
                <a:cubicBezTo>
                  <a:pt x="264357" y="56438"/>
                  <a:pt x="240938" y="58057"/>
                  <a:pt x="217715" y="60960"/>
                </a:cubicBezTo>
                <a:cubicBezTo>
                  <a:pt x="203201" y="58057"/>
                  <a:pt x="188031" y="57448"/>
                  <a:pt x="174172" y="52251"/>
                </a:cubicBezTo>
                <a:cubicBezTo>
                  <a:pt x="164372" y="48576"/>
                  <a:pt x="158370" y="36555"/>
                  <a:pt x="148046" y="34834"/>
                </a:cubicBezTo>
                <a:cubicBezTo>
                  <a:pt x="138991" y="33325"/>
                  <a:pt x="130629" y="40640"/>
                  <a:pt x="121920" y="43543"/>
                </a:cubicBezTo>
                <a:cubicBezTo>
                  <a:pt x="113212" y="37737"/>
                  <a:pt x="106261" y="26126"/>
                  <a:pt x="95795" y="26126"/>
                </a:cubicBezTo>
                <a:cubicBezTo>
                  <a:pt x="69032" y="26126"/>
                  <a:pt x="43749" y="38756"/>
                  <a:pt x="17417" y="43543"/>
                </a:cubicBezTo>
                <a:cubicBezTo>
                  <a:pt x="11705" y="44582"/>
                  <a:pt x="5806" y="43543"/>
                  <a:pt x="0" y="435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11" name="Freihandform 4810"/>
          <p:cNvSpPr/>
          <p:nvPr/>
        </p:nvSpPr>
        <p:spPr>
          <a:xfrm>
            <a:off x="2215570" y="3500215"/>
            <a:ext cx="1114697" cy="61872"/>
          </a:xfrm>
          <a:custGeom>
            <a:avLst/>
            <a:gdLst>
              <a:gd name="connsiteX0" fmla="*/ 1114697 w 1114697"/>
              <a:gd name="connsiteY0" fmla="*/ 43543 h 61872"/>
              <a:gd name="connsiteX1" fmla="*/ 1071155 w 1114697"/>
              <a:gd name="connsiteY1" fmla="*/ 26126 h 61872"/>
              <a:gd name="connsiteX2" fmla="*/ 1045029 w 1114697"/>
              <a:gd name="connsiteY2" fmla="*/ 17417 h 61872"/>
              <a:gd name="connsiteX3" fmla="*/ 992777 w 1114697"/>
              <a:gd name="connsiteY3" fmla="*/ 34834 h 61872"/>
              <a:gd name="connsiteX4" fmla="*/ 957943 w 1114697"/>
              <a:gd name="connsiteY4" fmla="*/ 26126 h 61872"/>
              <a:gd name="connsiteX5" fmla="*/ 931817 w 1114697"/>
              <a:gd name="connsiteY5" fmla="*/ 34834 h 61872"/>
              <a:gd name="connsiteX6" fmla="*/ 879566 w 1114697"/>
              <a:gd name="connsiteY6" fmla="*/ 43543 h 61872"/>
              <a:gd name="connsiteX7" fmla="*/ 766355 w 1114697"/>
              <a:gd name="connsiteY7" fmla="*/ 52251 h 61872"/>
              <a:gd name="connsiteX8" fmla="*/ 714103 w 1114697"/>
              <a:gd name="connsiteY8" fmla="*/ 17417 h 61872"/>
              <a:gd name="connsiteX9" fmla="*/ 687977 w 1114697"/>
              <a:gd name="connsiteY9" fmla="*/ 0 h 61872"/>
              <a:gd name="connsiteX10" fmla="*/ 618309 w 1114697"/>
              <a:gd name="connsiteY10" fmla="*/ 26126 h 61872"/>
              <a:gd name="connsiteX11" fmla="*/ 574766 w 1114697"/>
              <a:gd name="connsiteY11" fmla="*/ 34834 h 61872"/>
              <a:gd name="connsiteX12" fmla="*/ 539932 w 1114697"/>
              <a:gd name="connsiteY12" fmla="*/ 26126 h 61872"/>
              <a:gd name="connsiteX13" fmla="*/ 461555 w 1114697"/>
              <a:gd name="connsiteY13" fmla="*/ 43543 h 61872"/>
              <a:gd name="connsiteX14" fmla="*/ 409303 w 1114697"/>
              <a:gd name="connsiteY14" fmla="*/ 52251 h 61872"/>
              <a:gd name="connsiteX15" fmla="*/ 357052 w 1114697"/>
              <a:gd name="connsiteY15" fmla="*/ 34834 h 61872"/>
              <a:gd name="connsiteX16" fmla="*/ 313509 w 1114697"/>
              <a:gd name="connsiteY16" fmla="*/ 43543 h 61872"/>
              <a:gd name="connsiteX17" fmla="*/ 287383 w 1114697"/>
              <a:gd name="connsiteY17" fmla="*/ 52251 h 61872"/>
              <a:gd name="connsiteX18" fmla="*/ 217715 w 1114697"/>
              <a:gd name="connsiteY18" fmla="*/ 60960 h 61872"/>
              <a:gd name="connsiteX19" fmla="*/ 174172 w 1114697"/>
              <a:gd name="connsiteY19" fmla="*/ 52251 h 61872"/>
              <a:gd name="connsiteX20" fmla="*/ 148046 w 1114697"/>
              <a:gd name="connsiteY20" fmla="*/ 34834 h 61872"/>
              <a:gd name="connsiteX21" fmla="*/ 121920 w 1114697"/>
              <a:gd name="connsiteY21" fmla="*/ 43543 h 61872"/>
              <a:gd name="connsiteX22" fmla="*/ 95795 w 1114697"/>
              <a:gd name="connsiteY22" fmla="*/ 26126 h 61872"/>
              <a:gd name="connsiteX23" fmla="*/ 17417 w 1114697"/>
              <a:gd name="connsiteY23" fmla="*/ 43543 h 61872"/>
              <a:gd name="connsiteX24" fmla="*/ 0 w 1114697"/>
              <a:gd name="connsiteY24" fmla="*/ 43543 h 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4697" h="61872">
                <a:moveTo>
                  <a:pt x="1114697" y="43543"/>
                </a:moveTo>
                <a:cubicBezTo>
                  <a:pt x="1100183" y="37737"/>
                  <a:pt x="1085792" y="31615"/>
                  <a:pt x="1071155" y="26126"/>
                </a:cubicBezTo>
                <a:cubicBezTo>
                  <a:pt x="1062560" y="22903"/>
                  <a:pt x="1054153" y="16403"/>
                  <a:pt x="1045029" y="17417"/>
                </a:cubicBezTo>
                <a:cubicBezTo>
                  <a:pt x="1026782" y="19444"/>
                  <a:pt x="992777" y="34834"/>
                  <a:pt x="992777" y="34834"/>
                </a:cubicBezTo>
                <a:cubicBezTo>
                  <a:pt x="981166" y="31931"/>
                  <a:pt x="969912" y="26126"/>
                  <a:pt x="957943" y="26126"/>
                </a:cubicBezTo>
                <a:cubicBezTo>
                  <a:pt x="948763" y="26126"/>
                  <a:pt x="940778" y="32843"/>
                  <a:pt x="931817" y="34834"/>
                </a:cubicBezTo>
                <a:cubicBezTo>
                  <a:pt x="914580" y="38664"/>
                  <a:pt x="897126" y="41695"/>
                  <a:pt x="879566" y="43543"/>
                </a:cubicBezTo>
                <a:cubicBezTo>
                  <a:pt x="841925" y="47505"/>
                  <a:pt x="804092" y="49348"/>
                  <a:pt x="766355" y="52251"/>
                </a:cubicBezTo>
                <a:lnTo>
                  <a:pt x="714103" y="17417"/>
                </a:lnTo>
                <a:lnTo>
                  <a:pt x="687977" y="0"/>
                </a:lnTo>
                <a:cubicBezTo>
                  <a:pt x="674663" y="5326"/>
                  <a:pt x="636508" y="21576"/>
                  <a:pt x="618309" y="26126"/>
                </a:cubicBezTo>
                <a:cubicBezTo>
                  <a:pt x="603949" y="29716"/>
                  <a:pt x="589280" y="31931"/>
                  <a:pt x="574766" y="34834"/>
                </a:cubicBezTo>
                <a:cubicBezTo>
                  <a:pt x="563155" y="31931"/>
                  <a:pt x="551901" y="26126"/>
                  <a:pt x="539932" y="26126"/>
                </a:cubicBezTo>
                <a:cubicBezTo>
                  <a:pt x="528871" y="26126"/>
                  <a:pt x="474994" y="40183"/>
                  <a:pt x="461555" y="43543"/>
                </a:cubicBezTo>
                <a:cubicBezTo>
                  <a:pt x="436803" y="68294"/>
                  <a:pt x="450457" y="64597"/>
                  <a:pt x="409303" y="52251"/>
                </a:cubicBezTo>
                <a:cubicBezTo>
                  <a:pt x="391718" y="46975"/>
                  <a:pt x="357052" y="34834"/>
                  <a:pt x="357052" y="34834"/>
                </a:cubicBezTo>
                <a:cubicBezTo>
                  <a:pt x="342538" y="37737"/>
                  <a:pt x="327869" y="39953"/>
                  <a:pt x="313509" y="43543"/>
                </a:cubicBezTo>
                <a:cubicBezTo>
                  <a:pt x="304603" y="45769"/>
                  <a:pt x="296415" y="50609"/>
                  <a:pt x="287383" y="52251"/>
                </a:cubicBezTo>
                <a:cubicBezTo>
                  <a:pt x="264357" y="56438"/>
                  <a:pt x="240938" y="58057"/>
                  <a:pt x="217715" y="60960"/>
                </a:cubicBezTo>
                <a:cubicBezTo>
                  <a:pt x="203201" y="58057"/>
                  <a:pt x="188031" y="57448"/>
                  <a:pt x="174172" y="52251"/>
                </a:cubicBezTo>
                <a:cubicBezTo>
                  <a:pt x="164372" y="48576"/>
                  <a:pt x="158370" y="36555"/>
                  <a:pt x="148046" y="34834"/>
                </a:cubicBezTo>
                <a:cubicBezTo>
                  <a:pt x="138991" y="33325"/>
                  <a:pt x="130629" y="40640"/>
                  <a:pt x="121920" y="43543"/>
                </a:cubicBezTo>
                <a:cubicBezTo>
                  <a:pt x="113212" y="37737"/>
                  <a:pt x="106261" y="26126"/>
                  <a:pt x="95795" y="26126"/>
                </a:cubicBezTo>
                <a:cubicBezTo>
                  <a:pt x="69032" y="26126"/>
                  <a:pt x="43749" y="38756"/>
                  <a:pt x="17417" y="43543"/>
                </a:cubicBezTo>
                <a:cubicBezTo>
                  <a:pt x="11705" y="44582"/>
                  <a:pt x="5806" y="43543"/>
                  <a:pt x="0" y="435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62" name="Titel 4">
            <a:extLst>
              <a:ext uri="{FF2B5EF4-FFF2-40B4-BE49-F238E27FC236}">
                <a16:creationId xmlns:a16="http://schemas.microsoft.com/office/drawing/2014/main" id="{237A1602-396F-4D6E-B05A-54F1E31AAB94}"/>
              </a:ext>
            </a:extLst>
          </p:cNvPr>
          <p:cNvSpPr txBox="1">
            <a:spLocks/>
          </p:cNvSpPr>
          <p:nvPr/>
        </p:nvSpPr>
        <p:spPr>
          <a:xfrm>
            <a:off x="715773" y="-58562"/>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PERIODIC DISCHARGES PLUS FAST (</a:t>
            </a:r>
            <a:r>
              <a:rPr lang="en-GB" sz="3200" dirty="0" err="1"/>
              <a:t>PDs+F</a:t>
            </a:r>
            <a:r>
              <a:rPr lang="en-GB" sz="3200" dirty="0"/>
              <a:t>)</a:t>
            </a:r>
          </a:p>
        </p:txBody>
      </p:sp>
    </p:spTree>
    <p:extLst>
      <p:ext uri="{BB962C8B-B14F-4D97-AF65-F5344CB8AC3E}">
        <p14:creationId xmlns:p14="http://schemas.microsoft.com/office/powerpoint/2010/main" val="285119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685800" y="902115"/>
            <a:ext cx="10515600" cy="1570017"/>
          </a:xfrm>
        </p:spPr>
        <p:txBody>
          <a:bodyPr>
            <a:normAutofit/>
          </a:bodyPr>
          <a:lstStyle/>
          <a:p>
            <a:pPr eaLnBrk="1" hangingPunct="1"/>
            <a:r>
              <a:rPr lang="en-US" dirty="0">
                <a:ea typeface="ＭＳ Ｐゴシック"/>
                <a:cs typeface="ＭＳ Ｐゴシック"/>
              </a:rPr>
              <a:t>All rhythmic and periodic patterns (RPPs) should be described by main terms 1 and 2, as well as appropriate major and minor modifiers. Not all modifiers will apply to every pattern.</a:t>
            </a:r>
          </a:p>
        </p:txBody>
      </p:sp>
      <p:graphicFrame>
        <p:nvGraphicFramePr>
          <p:cNvPr id="27667" name="Group 19"/>
          <p:cNvGraphicFramePr>
            <a:graphicFrameLocks noGrp="1"/>
          </p:cNvGraphicFramePr>
          <p:nvPr>
            <p:extLst>
              <p:ext uri="{D42A27DB-BD31-4B8C-83A1-F6EECF244321}">
                <p14:modId xmlns:p14="http://schemas.microsoft.com/office/powerpoint/2010/main" val="252436884"/>
              </p:ext>
            </p:extLst>
          </p:nvPr>
        </p:nvGraphicFramePr>
        <p:xfrm>
          <a:off x="1205802" y="2692557"/>
          <a:ext cx="9797143" cy="3703209"/>
        </p:xfrm>
        <a:graphic>
          <a:graphicData uri="http://schemas.openxmlformats.org/drawingml/2006/table">
            <a:tbl>
              <a:tblPr/>
              <a:tblGrid>
                <a:gridCol w="4286250">
                  <a:extLst>
                    <a:ext uri="{9D8B030D-6E8A-4147-A177-3AD203B41FA5}">
                      <a16:colId xmlns:a16="http://schemas.microsoft.com/office/drawing/2014/main" val="20000"/>
                    </a:ext>
                  </a:extLst>
                </a:gridCol>
                <a:gridCol w="5510893">
                  <a:extLst>
                    <a:ext uri="{9D8B030D-6E8A-4147-A177-3AD203B41FA5}">
                      <a16:colId xmlns:a16="http://schemas.microsoft.com/office/drawing/2014/main" val="20001"/>
                    </a:ext>
                  </a:extLst>
                </a:gridCol>
              </a:tblGrid>
              <a:tr h="370320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sng" strike="noStrike" cap="none" normalizeH="0" baseline="0" dirty="0">
                          <a:ln>
                            <a:noFill/>
                          </a:ln>
                          <a:solidFill>
                            <a:schemeClr val="tx1"/>
                          </a:solidFill>
                          <a:effectLst/>
                          <a:latin typeface="Arial" charset="0"/>
                          <a:ea typeface="ＭＳ Ｐゴシック"/>
                          <a:cs typeface="ＭＳ Ｐゴシック"/>
                        </a:rPr>
                        <a:t>Main term #1 (localization)</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G</a:t>
                      </a:r>
                      <a:r>
                        <a:rPr kumimoji="0" lang="en-US" sz="2400" b="0" i="0" u="none" strike="noStrike" cap="none" normalizeH="0" baseline="0" dirty="0">
                          <a:ln>
                            <a:noFill/>
                          </a:ln>
                          <a:solidFill>
                            <a:schemeClr val="tx1"/>
                          </a:solidFill>
                          <a:effectLst/>
                          <a:latin typeface="Arial" charset="0"/>
                          <a:ea typeface="ＭＳ Ｐゴシック"/>
                          <a:cs typeface="ＭＳ Ｐゴシック"/>
                        </a:rPr>
                        <a:t>) Generalized </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L</a:t>
                      </a:r>
                      <a:r>
                        <a:rPr kumimoji="0" lang="en-US" sz="2400" b="0" i="0" u="none" strike="noStrike" cap="none" normalizeH="0" baseline="0" dirty="0">
                          <a:ln>
                            <a:noFill/>
                          </a:ln>
                          <a:solidFill>
                            <a:schemeClr val="tx1"/>
                          </a:solidFill>
                          <a:effectLst/>
                          <a:latin typeface="Arial" charset="0"/>
                          <a:ea typeface="ＭＳ Ｐゴシック"/>
                          <a:cs typeface="ＭＳ Ｐゴシック"/>
                        </a:rPr>
                        <a:t>)  Lateralized </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BI</a:t>
                      </a:r>
                      <a:r>
                        <a:rPr kumimoji="0" lang="en-US" sz="2400" b="0" i="0" u="none" strike="noStrike" cap="none" normalizeH="0" baseline="0" dirty="0">
                          <a:ln>
                            <a:noFill/>
                          </a:ln>
                          <a:solidFill>
                            <a:schemeClr val="tx1"/>
                          </a:solidFill>
                          <a:effectLst/>
                          <a:latin typeface="Arial" charset="0"/>
                          <a:ea typeface="ＭＳ Ｐゴシック"/>
                          <a:cs typeface="ＭＳ Ｐゴシック"/>
                        </a:rPr>
                        <a:t>) Bilateral Independent</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Mf</a:t>
                      </a:r>
                      <a:r>
                        <a:rPr kumimoji="0" lang="en-US" sz="2400" b="0" i="0" u="none" strike="noStrike" cap="none" normalizeH="0" baseline="0" dirty="0">
                          <a:ln>
                            <a:noFill/>
                          </a:ln>
                          <a:solidFill>
                            <a:schemeClr val="tx1"/>
                          </a:solidFill>
                          <a:effectLst/>
                          <a:latin typeface="Arial" charset="0"/>
                          <a:ea typeface="ＭＳ Ｐゴシック"/>
                          <a:cs typeface="ＭＳ Ｐゴシック"/>
                        </a:rPr>
                        <a:t>) Multifocal</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400" b="0" i="0" u="none" strike="noStrike" cap="none" normalizeH="0" baseline="0" dirty="0">
                        <a:ln>
                          <a:noFill/>
                        </a:ln>
                        <a:solidFill>
                          <a:schemeClr val="tx1"/>
                        </a:solidFill>
                        <a:effectLst/>
                        <a:latin typeface="Arial"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400" b="0" i="0" u="none" strike="noStrike" cap="none" normalizeH="0" baseline="0" dirty="0">
                        <a:ln>
                          <a:noFill/>
                        </a:ln>
                        <a:solidFill>
                          <a:schemeClr val="tx1"/>
                        </a:solidFill>
                        <a:effectLst/>
                        <a:latin typeface="Arial" charset="0"/>
                        <a:ea typeface="ＭＳ Ｐゴシック"/>
                        <a:cs typeface="ＭＳ Ｐゴシック"/>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sng" strike="noStrike" cap="none" normalizeH="0" baseline="0" dirty="0">
                          <a:ln>
                            <a:noFill/>
                          </a:ln>
                          <a:solidFill>
                            <a:schemeClr val="tx1"/>
                          </a:solidFill>
                          <a:effectLst/>
                          <a:latin typeface="Arial" charset="0"/>
                          <a:ea typeface="ＭＳ Ｐゴシック"/>
                          <a:cs typeface="ＭＳ Ｐゴシック"/>
                        </a:rPr>
                        <a:t>Main term #2 (pattern)</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PDs</a:t>
                      </a:r>
                      <a:r>
                        <a:rPr kumimoji="0" lang="en-US" sz="2400" b="0" i="0" u="none" strike="noStrike" cap="none" normalizeH="0" baseline="0" dirty="0">
                          <a:ln>
                            <a:noFill/>
                          </a:ln>
                          <a:solidFill>
                            <a:schemeClr val="tx1"/>
                          </a:solidFill>
                          <a:effectLst/>
                          <a:latin typeface="Arial" charset="0"/>
                          <a:ea typeface="ＭＳ Ｐゴシック"/>
                          <a:cs typeface="ＭＳ Ｐゴシック"/>
                        </a:rPr>
                        <a:t>) Periodic Discharges</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RDA</a:t>
                      </a:r>
                      <a:r>
                        <a:rPr kumimoji="0" lang="en-US" sz="2400" b="0" i="0" u="none" strike="noStrike" cap="none" normalizeH="0" baseline="0" dirty="0">
                          <a:ln>
                            <a:noFill/>
                          </a:ln>
                          <a:solidFill>
                            <a:schemeClr val="tx1"/>
                          </a:solidFill>
                          <a:effectLst/>
                          <a:latin typeface="Arial" charset="0"/>
                          <a:ea typeface="ＭＳ Ｐゴシック"/>
                          <a:cs typeface="ＭＳ Ｐゴシック"/>
                        </a:rPr>
                        <a:t>) Rhythmic Delta Activity</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SW</a:t>
                      </a:r>
                      <a:r>
                        <a:rPr kumimoji="0" lang="en-US" sz="2400" b="0" i="0" u="none" strike="noStrike" cap="none" normalizeH="0" baseline="0" dirty="0">
                          <a:ln>
                            <a:noFill/>
                          </a:ln>
                          <a:solidFill>
                            <a:schemeClr val="tx1"/>
                          </a:solidFill>
                          <a:effectLst/>
                          <a:latin typeface="Arial" charset="0"/>
                          <a:ea typeface="ＭＳ Ｐゴシック"/>
                          <a:cs typeface="ＭＳ Ｐゴシック"/>
                        </a:rPr>
                        <a:t>) (Poly)Spike-&amp;-Wave/Sharp-   </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          and-Wave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Rectangle 1">
            <a:extLst>
              <a:ext uri="{FF2B5EF4-FFF2-40B4-BE49-F238E27FC236}">
                <a16:creationId xmlns:a16="http://schemas.microsoft.com/office/drawing/2014/main" id="{EE13BFE2-A8F3-4143-921F-28056C776992}"/>
              </a:ext>
            </a:extLst>
          </p:cNvPr>
          <p:cNvSpPr/>
          <p:nvPr/>
        </p:nvSpPr>
        <p:spPr>
          <a:xfrm>
            <a:off x="1189055" y="5160750"/>
            <a:ext cx="4162097" cy="904863"/>
          </a:xfrm>
          <a:prstGeom prst="rect">
            <a:avLst/>
          </a:prstGeom>
        </p:spPr>
        <p:txBody>
          <a:bodyPr wrap="square">
            <a:spAutoFit/>
          </a:bodyPr>
          <a:lstStyle/>
          <a:p>
            <a:pPr fontAlgn="base">
              <a:spcBef>
                <a:spcPct val="20000"/>
              </a:spcBef>
              <a:spcAft>
                <a:spcPct val="0"/>
              </a:spcAft>
              <a:buClr>
                <a:srgbClr val="FFFFCC"/>
              </a:buClr>
              <a:buSzPct val="75000"/>
              <a:defRPr/>
            </a:pPr>
            <a:r>
              <a:rPr lang="en-US" sz="2400" i="1" dirty="0">
                <a:solidFill>
                  <a:schemeClr val="accent4">
                    <a:lumMod val="75000"/>
                  </a:schemeClr>
                </a:solidFill>
                <a:latin typeface="Arial" charset="0"/>
                <a:ea typeface="ＭＳ Ｐゴシック"/>
                <a:cs typeface="ＭＳ Ｐゴシック"/>
              </a:rPr>
              <a:t>NEW 2021:</a:t>
            </a:r>
          </a:p>
          <a:p>
            <a:pPr fontAlgn="base">
              <a:spcBef>
                <a:spcPct val="20000"/>
              </a:spcBef>
              <a:spcAft>
                <a:spcPct val="0"/>
              </a:spcAft>
              <a:buClr>
                <a:srgbClr val="FFFFCC"/>
              </a:buClr>
              <a:buSzPct val="75000"/>
              <a:defRPr/>
            </a:pPr>
            <a:r>
              <a:rPr lang="en-US" sz="2400" b="1" i="1" dirty="0">
                <a:solidFill>
                  <a:srgbClr val="00B050"/>
                </a:solidFill>
                <a:latin typeface="Arial" charset="0"/>
                <a:ea typeface="ＭＳ Ｐゴシック"/>
                <a:cs typeface="ＭＳ Ｐゴシック"/>
              </a:rPr>
              <a:t>(UI) </a:t>
            </a:r>
            <a:r>
              <a:rPr lang="en-US" sz="2400" i="1" dirty="0">
                <a:solidFill>
                  <a:schemeClr val="accent4">
                    <a:lumMod val="75000"/>
                  </a:schemeClr>
                </a:solidFill>
                <a:latin typeface="Arial" charset="0"/>
                <a:ea typeface="ＭＳ Ｐゴシック"/>
                <a:cs typeface="ＭＳ Ｐゴシック"/>
              </a:rPr>
              <a:t>Unilateral Independent</a:t>
            </a:r>
          </a:p>
        </p:txBody>
      </p:sp>
      <p:sp>
        <p:nvSpPr>
          <p:cNvPr id="8"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RHYTHMIC AND PERIODIC PATTERNS (RPPs): MAIN TERMS</a:t>
            </a:r>
          </a:p>
        </p:txBody>
      </p:sp>
    </p:spTree>
    <p:extLst>
      <p:ext uri="{BB962C8B-B14F-4D97-AF65-F5344CB8AC3E}">
        <p14:creationId xmlns:p14="http://schemas.microsoft.com/office/powerpoint/2010/main" val="3099086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PERIODIC DISCHARGES PLUS RDA (</a:t>
            </a:r>
            <a:r>
              <a:rPr lang="en-GB" sz="3200" dirty="0" err="1"/>
              <a:t>PDs+R</a:t>
            </a:r>
            <a:r>
              <a:rPr lang="en-GB" sz="3200" dirty="0"/>
              <a:t>)</a:t>
            </a:r>
          </a:p>
        </p:txBody>
      </p:sp>
      <p:pic>
        <p:nvPicPr>
          <p:cNvPr id="3" name="Grafik 2"/>
          <p:cNvPicPr>
            <a:picLocks noChangeAspect="1"/>
          </p:cNvPicPr>
          <p:nvPr/>
        </p:nvPicPr>
        <p:blipFill>
          <a:blip r:embed="rId2"/>
          <a:stretch>
            <a:fillRect/>
          </a:stretch>
        </p:blipFill>
        <p:spPr>
          <a:xfrm>
            <a:off x="1878862" y="631396"/>
            <a:ext cx="8571860" cy="5976255"/>
          </a:xfrm>
          <a:prstGeom prst="rect">
            <a:avLst/>
          </a:prstGeom>
        </p:spPr>
      </p:pic>
    </p:spTree>
    <p:extLst>
      <p:ext uri="{BB962C8B-B14F-4D97-AF65-F5344CB8AC3E}">
        <p14:creationId xmlns:p14="http://schemas.microsoft.com/office/powerpoint/2010/main" val="697019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617008" y="85932"/>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RHYTHMIC DELTA ACTIVITY PLUS SPIKES or SHARP WAVES (RDA+S)</a:t>
            </a:r>
          </a:p>
        </p:txBody>
      </p:sp>
      <p:sp>
        <p:nvSpPr>
          <p:cNvPr id="9" name="Textfeld 8"/>
          <p:cNvSpPr txBox="1"/>
          <p:nvPr/>
        </p:nvSpPr>
        <p:spPr>
          <a:xfrm>
            <a:off x="1112956" y="976559"/>
            <a:ext cx="10760368" cy="1077218"/>
          </a:xfrm>
          <a:prstGeom prst="rect">
            <a:avLst/>
          </a:prstGeom>
          <a:noFill/>
          <a:ln>
            <a:solidFill>
              <a:schemeClr val="tx1"/>
            </a:solidFill>
          </a:ln>
        </p:spPr>
        <p:txBody>
          <a:bodyPr wrap="square" rtlCol="0">
            <a:spAutoFit/>
          </a:bodyPr>
          <a:lstStyle/>
          <a:p>
            <a:r>
              <a:rPr lang="en-US" sz="1600" dirty="0"/>
              <a:t>Rhythmic delta activity (in this case over the left hemisphere) with associated spikes.</a:t>
            </a:r>
          </a:p>
          <a:p>
            <a:r>
              <a:rPr lang="en-US" sz="1600" dirty="0"/>
              <a:t>NOTE the discharges are not periodic (compared to example A, prior slide). If a pattern qualifies as </a:t>
            </a:r>
            <a:r>
              <a:rPr lang="en-US" sz="1600" dirty="0" err="1"/>
              <a:t>PDs+R</a:t>
            </a:r>
            <a:r>
              <a:rPr lang="en-US" sz="1600" dirty="0"/>
              <a:t> and RDA+S it is suggested that it be classified as </a:t>
            </a:r>
            <a:r>
              <a:rPr lang="en-US" sz="1600" dirty="0" err="1"/>
              <a:t>PDs+R</a:t>
            </a:r>
            <a:r>
              <a:rPr lang="en-US" sz="1600" dirty="0"/>
              <a:t>. If the spike/sharp component forms a stereotyped relationship with each wave and there is no inter-discharge interval it would likely qualify as SW (example B, prior slide)</a:t>
            </a:r>
            <a:endParaRPr lang="de-AT" sz="1600" dirty="0"/>
          </a:p>
        </p:txBody>
      </p:sp>
      <p:sp>
        <p:nvSpPr>
          <p:cNvPr id="10" name="Textfeld 155">
            <a:extLst>
              <a:ext uri="{FF2B5EF4-FFF2-40B4-BE49-F238E27FC236}">
                <a16:creationId xmlns:a16="http://schemas.microsoft.com/office/drawing/2014/main" id="{684C8F18-DDFC-46FD-8061-CD7964EE2CD4}"/>
              </a:ext>
            </a:extLst>
          </p:cNvPr>
          <p:cNvSpPr txBox="1"/>
          <p:nvPr/>
        </p:nvSpPr>
        <p:spPr>
          <a:xfrm rot="16200000">
            <a:off x="1305435" y="3544926"/>
            <a:ext cx="2459423" cy="369332"/>
          </a:xfrm>
          <a:prstGeom prst="rect">
            <a:avLst/>
          </a:prstGeom>
          <a:noFill/>
          <a:ln>
            <a:solidFill>
              <a:schemeClr val="tx1"/>
            </a:solidFill>
          </a:ln>
        </p:spPr>
        <p:txBody>
          <a:bodyPr wrap="square" rtlCol="0">
            <a:spAutoFit/>
          </a:bodyPr>
          <a:lstStyle/>
          <a:p>
            <a:pPr algn="ctr"/>
            <a:r>
              <a:rPr lang="de-DE" dirty="0"/>
              <a:t>LEFT</a:t>
            </a:r>
            <a:endParaRPr lang="de-AT" dirty="0"/>
          </a:p>
        </p:txBody>
      </p:sp>
      <p:cxnSp>
        <p:nvCxnSpPr>
          <p:cNvPr id="11" name="Gerader Verbinder 4">
            <a:extLst>
              <a:ext uri="{FF2B5EF4-FFF2-40B4-BE49-F238E27FC236}">
                <a16:creationId xmlns:a16="http://schemas.microsoft.com/office/drawing/2014/main" id="{A3B1960B-2FA0-4B24-8CC9-576FAD6D658E}"/>
              </a:ext>
            </a:extLst>
          </p:cNvPr>
          <p:cNvCxnSpPr/>
          <p:nvPr/>
        </p:nvCxnSpPr>
        <p:spPr>
          <a:xfrm>
            <a:off x="3348571" y="298072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reihandform: Form 84">
            <a:extLst>
              <a:ext uri="{FF2B5EF4-FFF2-40B4-BE49-F238E27FC236}">
                <a16:creationId xmlns:a16="http://schemas.microsoft.com/office/drawing/2014/main" id="{3B18F624-F36D-4B7F-ADED-1F31B241005F}"/>
              </a:ext>
            </a:extLst>
          </p:cNvPr>
          <p:cNvSpPr/>
          <p:nvPr/>
        </p:nvSpPr>
        <p:spPr>
          <a:xfrm flipV="1">
            <a:off x="2905787" y="4067704"/>
            <a:ext cx="869882" cy="17014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Freihandform: Form 84">
            <a:extLst>
              <a:ext uri="{FF2B5EF4-FFF2-40B4-BE49-F238E27FC236}">
                <a16:creationId xmlns:a16="http://schemas.microsoft.com/office/drawing/2014/main" id="{E579EFE1-1F7C-4D24-8A97-85B7D344C491}"/>
              </a:ext>
            </a:extLst>
          </p:cNvPr>
          <p:cNvSpPr/>
          <p:nvPr/>
        </p:nvSpPr>
        <p:spPr>
          <a:xfrm flipV="1">
            <a:off x="2926482" y="3218329"/>
            <a:ext cx="840833" cy="37126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Freihandform: Form 84">
            <a:extLst>
              <a:ext uri="{FF2B5EF4-FFF2-40B4-BE49-F238E27FC236}">
                <a16:creationId xmlns:a16="http://schemas.microsoft.com/office/drawing/2014/main" id="{95ACAB79-C8B1-4C98-B0B3-513A0AC46694}"/>
              </a:ext>
            </a:extLst>
          </p:cNvPr>
          <p:cNvSpPr/>
          <p:nvPr/>
        </p:nvSpPr>
        <p:spPr>
          <a:xfrm>
            <a:off x="2926481" y="2443095"/>
            <a:ext cx="823209" cy="28890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Freihandform: Form 84">
            <a:extLst>
              <a:ext uri="{FF2B5EF4-FFF2-40B4-BE49-F238E27FC236}">
                <a16:creationId xmlns:a16="http://schemas.microsoft.com/office/drawing/2014/main" id="{635C785A-6804-4D2F-BB4D-504ED5EF2091}"/>
              </a:ext>
            </a:extLst>
          </p:cNvPr>
          <p:cNvSpPr/>
          <p:nvPr/>
        </p:nvSpPr>
        <p:spPr>
          <a:xfrm flipV="1">
            <a:off x="2918737" y="4839605"/>
            <a:ext cx="869882" cy="92030"/>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Freihandform: Form 84">
            <a:extLst>
              <a:ext uri="{FF2B5EF4-FFF2-40B4-BE49-F238E27FC236}">
                <a16:creationId xmlns:a16="http://schemas.microsoft.com/office/drawing/2014/main" id="{501C2B63-ACFF-495F-9FE5-7F9EF6A42407}"/>
              </a:ext>
            </a:extLst>
          </p:cNvPr>
          <p:cNvSpPr/>
          <p:nvPr/>
        </p:nvSpPr>
        <p:spPr>
          <a:xfrm>
            <a:off x="3756706" y="2463229"/>
            <a:ext cx="1002864" cy="28890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Freihandform: Form 84">
            <a:extLst>
              <a:ext uri="{FF2B5EF4-FFF2-40B4-BE49-F238E27FC236}">
                <a16:creationId xmlns:a16="http://schemas.microsoft.com/office/drawing/2014/main" id="{01E9B35D-F8A8-4558-94A0-C7C67A578E55}"/>
              </a:ext>
            </a:extLst>
          </p:cNvPr>
          <p:cNvSpPr/>
          <p:nvPr/>
        </p:nvSpPr>
        <p:spPr>
          <a:xfrm flipV="1">
            <a:off x="3751060" y="3162704"/>
            <a:ext cx="1023252" cy="37126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Freihandform: Form 84">
            <a:extLst>
              <a:ext uri="{FF2B5EF4-FFF2-40B4-BE49-F238E27FC236}">
                <a16:creationId xmlns:a16="http://schemas.microsoft.com/office/drawing/2014/main" id="{5FD80D9A-BEF5-4109-A7A8-D14D17D73556}"/>
              </a:ext>
            </a:extLst>
          </p:cNvPr>
          <p:cNvSpPr/>
          <p:nvPr/>
        </p:nvSpPr>
        <p:spPr>
          <a:xfrm flipV="1">
            <a:off x="3751951" y="4026518"/>
            <a:ext cx="1023252" cy="180595"/>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Freihandform: Form 84">
            <a:extLst>
              <a:ext uri="{FF2B5EF4-FFF2-40B4-BE49-F238E27FC236}">
                <a16:creationId xmlns:a16="http://schemas.microsoft.com/office/drawing/2014/main" id="{3305487C-2678-468D-8468-D6213905778F}"/>
              </a:ext>
            </a:extLst>
          </p:cNvPr>
          <p:cNvSpPr/>
          <p:nvPr/>
        </p:nvSpPr>
        <p:spPr>
          <a:xfrm flipV="1">
            <a:off x="3736318" y="4782033"/>
            <a:ext cx="1023252" cy="129352"/>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Freihandform: Form 84">
            <a:extLst>
              <a:ext uri="{FF2B5EF4-FFF2-40B4-BE49-F238E27FC236}">
                <a16:creationId xmlns:a16="http://schemas.microsoft.com/office/drawing/2014/main" id="{40D7FA54-9EB4-4A1B-9EBB-196BC37FC1C9}"/>
              </a:ext>
            </a:extLst>
          </p:cNvPr>
          <p:cNvSpPr/>
          <p:nvPr/>
        </p:nvSpPr>
        <p:spPr>
          <a:xfrm>
            <a:off x="4760693" y="2471367"/>
            <a:ext cx="1002864" cy="28685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Freihandform: Form 84">
            <a:extLst>
              <a:ext uri="{FF2B5EF4-FFF2-40B4-BE49-F238E27FC236}">
                <a16:creationId xmlns:a16="http://schemas.microsoft.com/office/drawing/2014/main" id="{7A6E5E7A-D2E3-4D18-81C9-F349FCA0D439}"/>
              </a:ext>
            </a:extLst>
          </p:cNvPr>
          <p:cNvSpPr/>
          <p:nvPr/>
        </p:nvSpPr>
        <p:spPr>
          <a:xfrm flipV="1">
            <a:off x="4768379" y="3156839"/>
            <a:ext cx="1008229" cy="368633"/>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Freihandform: Form 84">
            <a:extLst>
              <a:ext uri="{FF2B5EF4-FFF2-40B4-BE49-F238E27FC236}">
                <a16:creationId xmlns:a16="http://schemas.microsoft.com/office/drawing/2014/main" id="{0FFD94A1-1F3C-42BD-9D68-94833E681E3A}"/>
              </a:ext>
            </a:extLst>
          </p:cNvPr>
          <p:cNvSpPr/>
          <p:nvPr/>
        </p:nvSpPr>
        <p:spPr>
          <a:xfrm flipV="1">
            <a:off x="4768989" y="4015425"/>
            <a:ext cx="1023252" cy="179314"/>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Freihandform: Form 84">
            <a:extLst>
              <a:ext uri="{FF2B5EF4-FFF2-40B4-BE49-F238E27FC236}">
                <a16:creationId xmlns:a16="http://schemas.microsoft.com/office/drawing/2014/main" id="{7EAD0A59-C24F-48F4-9CCF-97DF533782CA}"/>
              </a:ext>
            </a:extLst>
          </p:cNvPr>
          <p:cNvSpPr/>
          <p:nvPr/>
        </p:nvSpPr>
        <p:spPr>
          <a:xfrm flipV="1">
            <a:off x="4753356" y="4790048"/>
            <a:ext cx="1023252" cy="103965"/>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Freihandform: Form 84">
            <a:extLst>
              <a:ext uri="{FF2B5EF4-FFF2-40B4-BE49-F238E27FC236}">
                <a16:creationId xmlns:a16="http://schemas.microsoft.com/office/drawing/2014/main" id="{C71CF371-7CC4-4940-B493-25824CA80B1C}"/>
              </a:ext>
            </a:extLst>
          </p:cNvPr>
          <p:cNvSpPr/>
          <p:nvPr/>
        </p:nvSpPr>
        <p:spPr>
          <a:xfrm>
            <a:off x="5753161" y="2484525"/>
            <a:ext cx="1002864" cy="281933"/>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Freihandform: Form 84">
            <a:extLst>
              <a:ext uri="{FF2B5EF4-FFF2-40B4-BE49-F238E27FC236}">
                <a16:creationId xmlns:a16="http://schemas.microsoft.com/office/drawing/2014/main" id="{0D2AD5C4-8C80-4BD5-9449-66F1B0B8E8A8}"/>
              </a:ext>
            </a:extLst>
          </p:cNvPr>
          <p:cNvSpPr/>
          <p:nvPr/>
        </p:nvSpPr>
        <p:spPr>
          <a:xfrm flipV="1">
            <a:off x="5781758" y="3159079"/>
            <a:ext cx="1023252" cy="362305"/>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Freihandform: Form 84">
            <a:extLst>
              <a:ext uri="{FF2B5EF4-FFF2-40B4-BE49-F238E27FC236}">
                <a16:creationId xmlns:a16="http://schemas.microsoft.com/office/drawing/2014/main" id="{11390F76-1E70-4276-9101-1A7168B316F4}"/>
              </a:ext>
            </a:extLst>
          </p:cNvPr>
          <p:cNvSpPr/>
          <p:nvPr/>
        </p:nvSpPr>
        <p:spPr>
          <a:xfrm flipV="1">
            <a:off x="5797393" y="3997573"/>
            <a:ext cx="1023252" cy="176236"/>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Freihandform: Form 84">
            <a:extLst>
              <a:ext uri="{FF2B5EF4-FFF2-40B4-BE49-F238E27FC236}">
                <a16:creationId xmlns:a16="http://schemas.microsoft.com/office/drawing/2014/main" id="{332C7D5A-85A1-4ABD-93CE-575A4D73A4DC}"/>
              </a:ext>
            </a:extLst>
          </p:cNvPr>
          <p:cNvSpPr/>
          <p:nvPr/>
        </p:nvSpPr>
        <p:spPr>
          <a:xfrm flipV="1">
            <a:off x="5753161" y="4770643"/>
            <a:ext cx="1023252" cy="102181"/>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Freihandform: Form 84">
            <a:extLst>
              <a:ext uri="{FF2B5EF4-FFF2-40B4-BE49-F238E27FC236}">
                <a16:creationId xmlns:a16="http://schemas.microsoft.com/office/drawing/2014/main" id="{CA53C0FC-C892-4E38-9BF0-A8EF77BBA01F}"/>
              </a:ext>
            </a:extLst>
          </p:cNvPr>
          <p:cNvSpPr/>
          <p:nvPr/>
        </p:nvSpPr>
        <p:spPr>
          <a:xfrm>
            <a:off x="6766296" y="2485107"/>
            <a:ext cx="1002864" cy="281816"/>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Freihandform: Form 84">
            <a:extLst>
              <a:ext uri="{FF2B5EF4-FFF2-40B4-BE49-F238E27FC236}">
                <a16:creationId xmlns:a16="http://schemas.microsoft.com/office/drawing/2014/main" id="{F9F83B03-BAFF-4701-9D9D-F8535B1D930B}"/>
              </a:ext>
            </a:extLst>
          </p:cNvPr>
          <p:cNvSpPr/>
          <p:nvPr/>
        </p:nvSpPr>
        <p:spPr>
          <a:xfrm flipV="1">
            <a:off x="6803677" y="3159552"/>
            <a:ext cx="1000142" cy="362154"/>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Freihandform: Form 84">
            <a:extLst>
              <a:ext uri="{FF2B5EF4-FFF2-40B4-BE49-F238E27FC236}">
                <a16:creationId xmlns:a16="http://schemas.microsoft.com/office/drawing/2014/main" id="{0DB84F7D-8750-456F-8D0A-BDEE717994B3}"/>
              </a:ext>
            </a:extLst>
          </p:cNvPr>
          <p:cNvSpPr/>
          <p:nvPr/>
        </p:nvSpPr>
        <p:spPr>
          <a:xfrm flipV="1">
            <a:off x="6816752" y="3982260"/>
            <a:ext cx="1023252" cy="176162"/>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1" name="Freihandform: Form 84">
            <a:extLst>
              <a:ext uri="{FF2B5EF4-FFF2-40B4-BE49-F238E27FC236}">
                <a16:creationId xmlns:a16="http://schemas.microsoft.com/office/drawing/2014/main" id="{15246362-ED46-476A-B434-7D4C785F5383}"/>
              </a:ext>
            </a:extLst>
          </p:cNvPr>
          <p:cNvSpPr/>
          <p:nvPr/>
        </p:nvSpPr>
        <p:spPr>
          <a:xfrm flipV="1">
            <a:off x="6788766" y="4750313"/>
            <a:ext cx="1023252" cy="133474"/>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Freihandform: Form 84">
            <a:extLst>
              <a:ext uri="{FF2B5EF4-FFF2-40B4-BE49-F238E27FC236}">
                <a16:creationId xmlns:a16="http://schemas.microsoft.com/office/drawing/2014/main" id="{21AECB34-8FF5-40A6-8630-7A4ABADD5DFD}"/>
              </a:ext>
            </a:extLst>
          </p:cNvPr>
          <p:cNvSpPr/>
          <p:nvPr/>
        </p:nvSpPr>
        <p:spPr>
          <a:xfrm>
            <a:off x="7769619" y="2482551"/>
            <a:ext cx="1002865" cy="282729"/>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3" name="Freihandform: Form 84">
            <a:extLst>
              <a:ext uri="{FF2B5EF4-FFF2-40B4-BE49-F238E27FC236}">
                <a16:creationId xmlns:a16="http://schemas.microsoft.com/office/drawing/2014/main" id="{91C215DF-3CCF-4390-AA5C-47B8AA04FF7F}"/>
              </a:ext>
            </a:extLst>
          </p:cNvPr>
          <p:cNvSpPr/>
          <p:nvPr/>
        </p:nvSpPr>
        <p:spPr>
          <a:xfrm flipV="1">
            <a:off x="7799351" y="3141014"/>
            <a:ext cx="1008481" cy="36332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4" name="Freihandform: Form 84">
            <a:extLst>
              <a:ext uri="{FF2B5EF4-FFF2-40B4-BE49-F238E27FC236}">
                <a16:creationId xmlns:a16="http://schemas.microsoft.com/office/drawing/2014/main" id="{FEDA4980-0CF9-4C3D-990C-E7F1F519974D}"/>
              </a:ext>
            </a:extLst>
          </p:cNvPr>
          <p:cNvSpPr/>
          <p:nvPr/>
        </p:nvSpPr>
        <p:spPr>
          <a:xfrm flipV="1">
            <a:off x="7840004" y="3964895"/>
            <a:ext cx="1008481" cy="176733"/>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5" name="Freihandform: Form 84">
            <a:extLst>
              <a:ext uri="{FF2B5EF4-FFF2-40B4-BE49-F238E27FC236}">
                <a16:creationId xmlns:a16="http://schemas.microsoft.com/office/drawing/2014/main" id="{FA43103D-A490-4283-8BAC-E710B63C63DD}"/>
              </a:ext>
            </a:extLst>
          </p:cNvPr>
          <p:cNvSpPr/>
          <p:nvPr/>
        </p:nvSpPr>
        <p:spPr>
          <a:xfrm flipV="1">
            <a:off x="7824371" y="4770355"/>
            <a:ext cx="1008481" cy="102469"/>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36" name="Gerader Verbinder 117">
            <a:extLst>
              <a:ext uri="{FF2B5EF4-FFF2-40B4-BE49-F238E27FC236}">
                <a16:creationId xmlns:a16="http://schemas.microsoft.com/office/drawing/2014/main" id="{0B0BEB8C-E6CF-4D36-B5F2-DF4E75AE225A}"/>
              </a:ext>
            </a:extLst>
          </p:cNvPr>
          <p:cNvCxnSpPr>
            <a:stCxn id="15" idx="4"/>
          </p:cNvCxnSpPr>
          <p:nvPr/>
        </p:nvCxnSpPr>
        <p:spPr>
          <a:xfrm flipH="1" flipV="1">
            <a:off x="3297056" y="4521153"/>
            <a:ext cx="30377" cy="3577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118">
            <a:extLst>
              <a:ext uri="{FF2B5EF4-FFF2-40B4-BE49-F238E27FC236}">
                <a16:creationId xmlns:a16="http://schemas.microsoft.com/office/drawing/2014/main" id="{D6A3451E-7487-445B-A999-FEBC16246E9B}"/>
              </a:ext>
            </a:extLst>
          </p:cNvPr>
          <p:cNvCxnSpPr/>
          <p:nvPr/>
        </p:nvCxnSpPr>
        <p:spPr>
          <a:xfrm rot="10800000" flipV="1">
            <a:off x="3244801" y="4521152"/>
            <a:ext cx="52255"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119">
            <a:extLst>
              <a:ext uri="{FF2B5EF4-FFF2-40B4-BE49-F238E27FC236}">
                <a16:creationId xmlns:a16="http://schemas.microsoft.com/office/drawing/2014/main" id="{6C516985-E2E6-4B6D-802C-74806ABEE4DF}"/>
              </a:ext>
            </a:extLst>
          </p:cNvPr>
          <p:cNvCxnSpPr>
            <a:stCxn id="12" idx="4"/>
          </p:cNvCxnSpPr>
          <p:nvPr/>
        </p:nvCxnSpPr>
        <p:spPr>
          <a:xfrm flipH="1">
            <a:off x="3296678" y="4140326"/>
            <a:ext cx="17805" cy="3545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120">
            <a:extLst>
              <a:ext uri="{FF2B5EF4-FFF2-40B4-BE49-F238E27FC236}">
                <a16:creationId xmlns:a16="http://schemas.microsoft.com/office/drawing/2014/main" id="{84CFC718-94BB-4260-A7D4-04A73AED1898}"/>
              </a:ext>
            </a:extLst>
          </p:cNvPr>
          <p:cNvCxnSpPr>
            <a:endCxn id="12" idx="3"/>
          </p:cNvCxnSpPr>
          <p:nvPr/>
        </p:nvCxnSpPr>
        <p:spPr>
          <a:xfrm flipH="1" flipV="1">
            <a:off x="3254882" y="4208937"/>
            <a:ext cx="42175" cy="2476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123">
            <a:extLst>
              <a:ext uri="{FF2B5EF4-FFF2-40B4-BE49-F238E27FC236}">
                <a16:creationId xmlns:a16="http://schemas.microsoft.com/office/drawing/2014/main" id="{26690297-4410-43A7-A679-AC6CA64D5A7C}"/>
              </a:ext>
            </a:extLst>
          </p:cNvPr>
          <p:cNvCxnSpPr>
            <a:endCxn id="13" idx="3"/>
          </p:cNvCxnSpPr>
          <p:nvPr/>
        </p:nvCxnSpPr>
        <p:spPr>
          <a:xfrm flipH="1" flipV="1">
            <a:off x="3263919" y="3526505"/>
            <a:ext cx="33136" cy="119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124">
            <a:extLst>
              <a:ext uri="{FF2B5EF4-FFF2-40B4-BE49-F238E27FC236}">
                <a16:creationId xmlns:a16="http://schemas.microsoft.com/office/drawing/2014/main" id="{D8A951E2-3E9D-4A01-BB65-78AA0970741E}"/>
              </a:ext>
            </a:extLst>
          </p:cNvPr>
          <p:cNvCxnSpPr>
            <a:endCxn id="13" idx="4"/>
          </p:cNvCxnSpPr>
          <p:nvPr/>
        </p:nvCxnSpPr>
        <p:spPr>
          <a:xfrm flipV="1">
            <a:off x="3294038" y="3376793"/>
            <a:ext cx="27492" cy="2931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125">
            <a:extLst>
              <a:ext uri="{FF2B5EF4-FFF2-40B4-BE49-F238E27FC236}">
                <a16:creationId xmlns:a16="http://schemas.microsoft.com/office/drawing/2014/main" id="{9E7F7E06-3020-4F45-B271-CE3EBA04E324}"/>
              </a:ext>
            </a:extLst>
          </p:cNvPr>
          <p:cNvCxnSpPr/>
          <p:nvPr/>
        </p:nvCxnSpPr>
        <p:spPr>
          <a:xfrm rot="10800000" flipV="1">
            <a:off x="3297056" y="2632618"/>
            <a:ext cx="26415"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128">
            <a:extLst>
              <a:ext uri="{FF2B5EF4-FFF2-40B4-BE49-F238E27FC236}">
                <a16:creationId xmlns:a16="http://schemas.microsoft.com/office/drawing/2014/main" id="{F939A145-B6FF-4B9C-9C13-59CB3F77EDB7}"/>
              </a:ext>
            </a:extLst>
          </p:cNvPr>
          <p:cNvCxnSpPr>
            <a:endCxn id="14" idx="3"/>
          </p:cNvCxnSpPr>
          <p:nvPr/>
        </p:nvCxnSpPr>
        <p:spPr>
          <a:xfrm flipH="1" flipV="1">
            <a:off x="3256846" y="2492190"/>
            <a:ext cx="40210" cy="2049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131">
            <a:extLst>
              <a:ext uri="{FF2B5EF4-FFF2-40B4-BE49-F238E27FC236}">
                <a16:creationId xmlns:a16="http://schemas.microsoft.com/office/drawing/2014/main" id="{3D21F633-0D64-4BEF-9536-E845FE1A9E90}"/>
              </a:ext>
            </a:extLst>
          </p:cNvPr>
          <p:cNvCxnSpPr/>
          <p:nvPr/>
        </p:nvCxnSpPr>
        <p:spPr>
          <a:xfrm flipH="1" flipV="1">
            <a:off x="3935527" y="4575284"/>
            <a:ext cx="31021" cy="3261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132">
            <a:extLst>
              <a:ext uri="{FF2B5EF4-FFF2-40B4-BE49-F238E27FC236}">
                <a16:creationId xmlns:a16="http://schemas.microsoft.com/office/drawing/2014/main" id="{E3743C57-7D9B-4DBF-8DA7-8EC14E3C03BF}"/>
              </a:ext>
            </a:extLst>
          </p:cNvPr>
          <p:cNvCxnSpPr/>
          <p:nvPr/>
        </p:nvCxnSpPr>
        <p:spPr>
          <a:xfrm flipH="1">
            <a:off x="3885582" y="4575284"/>
            <a:ext cx="50720" cy="3261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133">
            <a:extLst>
              <a:ext uri="{FF2B5EF4-FFF2-40B4-BE49-F238E27FC236}">
                <a16:creationId xmlns:a16="http://schemas.microsoft.com/office/drawing/2014/main" id="{B43558D2-1FC1-4BD6-82EC-AD4F3C4FCBB7}"/>
              </a:ext>
            </a:extLst>
          </p:cNvPr>
          <p:cNvCxnSpPr/>
          <p:nvPr/>
        </p:nvCxnSpPr>
        <p:spPr>
          <a:xfrm rot="10800000" flipV="1">
            <a:off x="3937090" y="4216864"/>
            <a:ext cx="28712"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134">
            <a:extLst>
              <a:ext uri="{FF2B5EF4-FFF2-40B4-BE49-F238E27FC236}">
                <a16:creationId xmlns:a16="http://schemas.microsoft.com/office/drawing/2014/main" id="{FF7F14E0-4BC8-45B6-B005-F236E897B091}"/>
              </a:ext>
            </a:extLst>
          </p:cNvPr>
          <p:cNvCxnSpPr>
            <a:endCxn id="80" idx="5"/>
          </p:cNvCxnSpPr>
          <p:nvPr/>
        </p:nvCxnSpPr>
        <p:spPr>
          <a:xfrm flipH="1" flipV="1">
            <a:off x="3872968" y="4175016"/>
            <a:ext cx="64123" cy="3519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135">
            <a:extLst>
              <a:ext uri="{FF2B5EF4-FFF2-40B4-BE49-F238E27FC236}">
                <a16:creationId xmlns:a16="http://schemas.microsoft.com/office/drawing/2014/main" id="{305C99E4-3228-4614-93FA-25EB062BC8CD}"/>
              </a:ext>
            </a:extLst>
          </p:cNvPr>
          <p:cNvCxnSpPr/>
          <p:nvPr/>
        </p:nvCxnSpPr>
        <p:spPr>
          <a:xfrm flipH="1">
            <a:off x="3937695" y="3536780"/>
            <a:ext cx="28712" cy="176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136">
            <a:extLst>
              <a:ext uri="{FF2B5EF4-FFF2-40B4-BE49-F238E27FC236}">
                <a16:creationId xmlns:a16="http://schemas.microsoft.com/office/drawing/2014/main" id="{85C74A00-ACD3-46DA-A44D-505199E5CD89}"/>
              </a:ext>
            </a:extLst>
          </p:cNvPr>
          <p:cNvCxnSpPr>
            <a:endCxn id="17" idx="1"/>
          </p:cNvCxnSpPr>
          <p:nvPr/>
        </p:nvCxnSpPr>
        <p:spPr>
          <a:xfrm flipH="1" flipV="1">
            <a:off x="3851217" y="3478760"/>
            <a:ext cx="86480" cy="2314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153">
            <a:extLst>
              <a:ext uri="{FF2B5EF4-FFF2-40B4-BE49-F238E27FC236}">
                <a16:creationId xmlns:a16="http://schemas.microsoft.com/office/drawing/2014/main" id="{2F8B96C4-B768-4B61-88B3-88B8F9341C82}"/>
              </a:ext>
            </a:extLst>
          </p:cNvPr>
          <p:cNvCxnSpPr>
            <a:stCxn id="31" idx="4"/>
          </p:cNvCxnSpPr>
          <p:nvPr/>
        </p:nvCxnSpPr>
        <p:spPr>
          <a:xfrm flipH="1" flipV="1">
            <a:off x="7247440" y="4435608"/>
            <a:ext cx="22080" cy="371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154">
            <a:extLst>
              <a:ext uri="{FF2B5EF4-FFF2-40B4-BE49-F238E27FC236}">
                <a16:creationId xmlns:a16="http://schemas.microsoft.com/office/drawing/2014/main" id="{038190AD-F72E-4252-8185-9CD4A49B6643}"/>
              </a:ext>
            </a:extLst>
          </p:cNvPr>
          <p:cNvCxnSpPr>
            <a:endCxn id="31" idx="3"/>
          </p:cNvCxnSpPr>
          <p:nvPr/>
        </p:nvCxnSpPr>
        <p:spPr>
          <a:xfrm flipH="1">
            <a:off x="7199410" y="4435606"/>
            <a:ext cx="48031" cy="425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156">
            <a:extLst>
              <a:ext uri="{FF2B5EF4-FFF2-40B4-BE49-F238E27FC236}">
                <a16:creationId xmlns:a16="http://schemas.microsoft.com/office/drawing/2014/main" id="{8CB3B045-3CF1-4F43-9242-9A23888E8B91}"/>
              </a:ext>
            </a:extLst>
          </p:cNvPr>
          <p:cNvCxnSpPr/>
          <p:nvPr/>
        </p:nvCxnSpPr>
        <p:spPr>
          <a:xfrm rot="10800000" flipV="1">
            <a:off x="7259793" y="4081365"/>
            <a:ext cx="28712"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159">
            <a:extLst>
              <a:ext uri="{FF2B5EF4-FFF2-40B4-BE49-F238E27FC236}">
                <a16:creationId xmlns:a16="http://schemas.microsoft.com/office/drawing/2014/main" id="{1C04B63A-164E-4732-BF32-34DDCFB6A2E2}"/>
              </a:ext>
            </a:extLst>
          </p:cNvPr>
          <p:cNvCxnSpPr>
            <a:endCxn id="30" idx="3"/>
          </p:cNvCxnSpPr>
          <p:nvPr/>
        </p:nvCxnSpPr>
        <p:spPr>
          <a:xfrm flipH="1" flipV="1">
            <a:off x="7227396" y="4128486"/>
            <a:ext cx="32398" cy="2355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r Verbinder 160">
            <a:extLst>
              <a:ext uri="{FF2B5EF4-FFF2-40B4-BE49-F238E27FC236}">
                <a16:creationId xmlns:a16="http://schemas.microsoft.com/office/drawing/2014/main" id="{AEAE4A29-39FA-4652-BCF8-C9CD11CDED32}"/>
              </a:ext>
            </a:extLst>
          </p:cNvPr>
          <p:cNvCxnSpPr>
            <a:endCxn id="29" idx="4"/>
          </p:cNvCxnSpPr>
          <p:nvPr/>
        </p:nvCxnSpPr>
        <p:spPr>
          <a:xfrm flipV="1">
            <a:off x="7242125" y="3314126"/>
            <a:ext cx="31449" cy="2682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161">
            <a:extLst>
              <a:ext uri="{FF2B5EF4-FFF2-40B4-BE49-F238E27FC236}">
                <a16:creationId xmlns:a16="http://schemas.microsoft.com/office/drawing/2014/main" id="{D6F32A1A-1DE9-4904-ABFE-AC3A1826F145}"/>
              </a:ext>
            </a:extLst>
          </p:cNvPr>
          <p:cNvCxnSpPr>
            <a:stCxn id="29" idx="3"/>
          </p:cNvCxnSpPr>
          <p:nvPr/>
        </p:nvCxnSpPr>
        <p:spPr>
          <a:xfrm>
            <a:off x="7205047" y="3460164"/>
            <a:ext cx="50720" cy="1277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181">
            <a:extLst>
              <a:ext uri="{FF2B5EF4-FFF2-40B4-BE49-F238E27FC236}">
                <a16:creationId xmlns:a16="http://schemas.microsoft.com/office/drawing/2014/main" id="{D324090D-1656-4BD4-9A87-369C6E6B410F}"/>
              </a:ext>
            </a:extLst>
          </p:cNvPr>
          <p:cNvCxnSpPr>
            <a:stCxn id="28" idx="4"/>
          </p:cNvCxnSpPr>
          <p:nvPr/>
        </p:nvCxnSpPr>
        <p:spPr>
          <a:xfrm flipH="1">
            <a:off x="7192994" y="2646638"/>
            <a:ext cx="44477" cy="799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182">
            <a:extLst>
              <a:ext uri="{FF2B5EF4-FFF2-40B4-BE49-F238E27FC236}">
                <a16:creationId xmlns:a16="http://schemas.microsoft.com/office/drawing/2014/main" id="{87F80B50-5E6C-46B8-B3AD-4DC7D0A9CBE4}"/>
              </a:ext>
            </a:extLst>
          </p:cNvPr>
          <p:cNvCxnSpPr>
            <a:endCxn id="28" idx="3"/>
          </p:cNvCxnSpPr>
          <p:nvPr/>
        </p:nvCxnSpPr>
        <p:spPr>
          <a:xfrm flipH="1" flipV="1">
            <a:off x="7168758" y="2532997"/>
            <a:ext cx="19626" cy="173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184">
            <a:extLst>
              <a:ext uri="{FF2B5EF4-FFF2-40B4-BE49-F238E27FC236}">
                <a16:creationId xmlns:a16="http://schemas.microsoft.com/office/drawing/2014/main" id="{5585BC07-C73B-4345-9F70-11A061530E73}"/>
              </a:ext>
            </a:extLst>
          </p:cNvPr>
          <p:cNvCxnSpPr/>
          <p:nvPr/>
        </p:nvCxnSpPr>
        <p:spPr>
          <a:xfrm rot="10800000">
            <a:off x="8906364" y="4453288"/>
            <a:ext cx="28712"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185">
            <a:extLst>
              <a:ext uri="{FF2B5EF4-FFF2-40B4-BE49-F238E27FC236}">
                <a16:creationId xmlns:a16="http://schemas.microsoft.com/office/drawing/2014/main" id="{863824C0-069F-4B23-BED3-A3BD5184184A}"/>
              </a:ext>
            </a:extLst>
          </p:cNvPr>
          <p:cNvCxnSpPr/>
          <p:nvPr/>
        </p:nvCxnSpPr>
        <p:spPr>
          <a:xfrm rot="10800000" flipV="1">
            <a:off x="8854109" y="4453288"/>
            <a:ext cx="52255"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186">
            <a:extLst>
              <a:ext uri="{FF2B5EF4-FFF2-40B4-BE49-F238E27FC236}">
                <a16:creationId xmlns:a16="http://schemas.microsoft.com/office/drawing/2014/main" id="{E91B87F9-3947-4541-AB28-F33101779CE8}"/>
              </a:ext>
            </a:extLst>
          </p:cNvPr>
          <p:cNvCxnSpPr/>
          <p:nvPr/>
        </p:nvCxnSpPr>
        <p:spPr>
          <a:xfrm rot="10800000" flipV="1">
            <a:off x="8906364" y="4078673"/>
            <a:ext cx="28712"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187">
            <a:extLst>
              <a:ext uri="{FF2B5EF4-FFF2-40B4-BE49-F238E27FC236}">
                <a16:creationId xmlns:a16="http://schemas.microsoft.com/office/drawing/2014/main" id="{E854DD58-4F13-4DDB-8AED-848809200296}"/>
              </a:ext>
            </a:extLst>
          </p:cNvPr>
          <p:cNvCxnSpPr>
            <a:endCxn id="34" idx="8"/>
          </p:cNvCxnSpPr>
          <p:nvPr/>
        </p:nvCxnSpPr>
        <p:spPr>
          <a:xfrm flipH="1" flipV="1">
            <a:off x="8846860" y="4044079"/>
            <a:ext cx="59505" cy="344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188">
            <a:extLst>
              <a:ext uri="{FF2B5EF4-FFF2-40B4-BE49-F238E27FC236}">
                <a16:creationId xmlns:a16="http://schemas.microsoft.com/office/drawing/2014/main" id="{B13604FE-9C79-4E9B-9D20-042A0337C819}"/>
              </a:ext>
            </a:extLst>
          </p:cNvPr>
          <p:cNvCxnSpPr/>
          <p:nvPr/>
        </p:nvCxnSpPr>
        <p:spPr>
          <a:xfrm rot="10800000" flipV="1">
            <a:off x="8873252" y="3322677"/>
            <a:ext cx="28712" cy="1734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189">
            <a:extLst>
              <a:ext uri="{FF2B5EF4-FFF2-40B4-BE49-F238E27FC236}">
                <a16:creationId xmlns:a16="http://schemas.microsoft.com/office/drawing/2014/main" id="{B5D3047F-D05C-4FAA-ADB9-9AFD26607FB5}"/>
              </a:ext>
            </a:extLst>
          </p:cNvPr>
          <p:cNvCxnSpPr>
            <a:endCxn id="33" idx="8"/>
          </p:cNvCxnSpPr>
          <p:nvPr/>
        </p:nvCxnSpPr>
        <p:spPr>
          <a:xfrm flipH="1" flipV="1">
            <a:off x="8806206" y="3303800"/>
            <a:ext cx="66986" cy="1767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r Verbinder 190">
            <a:extLst>
              <a:ext uri="{FF2B5EF4-FFF2-40B4-BE49-F238E27FC236}">
                <a16:creationId xmlns:a16="http://schemas.microsoft.com/office/drawing/2014/main" id="{CFA8A65C-C1E2-4985-96F4-C0BCC421B3DB}"/>
              </a:ext>
            </a:extLst>
          </p:cNvPr>
          <p:cNvCxnSpPr>
            <a:endCxn id="32" idx="8"/>
          </p:cNvCxnSpPr>
          <p:nvPr/>
        </p:nvCxnSpPr>
        <p:spPr>
          <a:xfrm flipH="1" flipV="1">
            <a:off x="8770872" y="2638605"/>
            <a:ext cx="75122" cy="1643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191">
            <a:extLst>
              <a:ext uri="{FF2B5EF4-FFF2-40B4-BE49-F238E27FC236}">
                <a16:creationId xmlns:a16="http://schemas.microsoft.com/office/drawing/2014/main" id="{036987FC-AF01-4EE6-86D4-DD974B7AC013}"/>
              </a:ext>
            </a:extLst>
          </p:cNvPr>
          <p:cNvCxnSpPr/>
          <p:nvPr/>
        </p:nvCxnSpPr>
        <p:spPr>
          <a:xfrm flipH="1">
            <a:off x="8839699" y="2679337"/>
            <a:ext cx="28714" cy="114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193">
            <a:extLst>
              <a:ext uri="{FF2B5EF4-FFF2-40B4-BE49-F238E27FC236}">
                <a16:creationId xmlns:a16="http://schemas.microsoft.com/office/drawing/2014/main" id="{71CD92F9-9D4C-448B-AA9A-7D78509AF225}"/>
              </a:ext>
            </a:extLst>
          </p:cNvPr>
          <p:cNvCxnSpPr/>
          <p:nvPr/>
        </p:nvCxnSpPr>
        <p:spPr>
          <a:xfrm rot="10800000" flipV="1">
            <a:off x="3937695" y="2481267"/>
            <a:ext cx="26415"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194">
            <a:extLst>
              <a:ext uri="{FF2B5EF4-FFF2-40B4-BE49-F238E27FC236}">
                <a16:creationId xmlns:a16="http://schemas.microsoft.com/office/drawing/2014/main" id="{390411A0-07E8-4CD2-B47B-8FFB701C2A2B}"/>
              </a:ext>
            </a:extLst>
          </p:cNvPr>
          <p:cNvCxnSpPr/>
          <p:nvPr/>
        </p:nvCxnSpPr>
        <p:spPr>
          <a:xfrm rot="10800000">
            <a:off x="3883143" y="2481267"/>
            <a:ext cx="54552"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hteck 200">
            <a:extLst>
              <a:ext uri="{FF2B5EF4-FFF2-40B4-BE49-F238E27FC236}">
                <a16:creationId xmlns:a16="http://schemas.microsoft.com/office/drawing/2014/main" id="{9AE6A5D4-0A65-4E6F-AA35-BB5516F69DC4}"/>
              </a:ext>
            </a:extLst>
          </p:cNvPr>
          <p:cNvSpPr/>
          <p:nvPr/>
        </p:nvSpPr>
        <p:spPr>
          <a:xfrm>
            <a:off x="7199410" y="2482422"/>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9" name="Rechteck 201">
            <a:extLst>
              <a:ext uri="{FF2B5EF4-FFF2-40B4-BE49-F238E27FC236}">
                <a16:creationId xmlns:a16="http://schemas.microsoft.com/office/drawing/2014/main" id="{B78B4B3F-44D8-4E2D-9F3E-AB7544BD711A}"/>
              </a:ext>
            </a:extLst>
          </p:cNvPr>
          <p:cNvSpPr/>
          <p:nvPr/>
        </p:nvSpPr>
        <p:spPr>
          <a:xfrm>
            <a:off x="7087114" y="3300740"/>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202">
            <a:extLst>
              <a:ext uri="{FF2B5EF4-FFF2-40B4-BE49-F238E27FC236}">
                <a16:creationId xmlns:a16="http://schemas.microsoft.com/office/drawing/2014/main" id="{D659EF48-5AF2-480C-A575-655366A9DD10}"/>
              </a:ext>
            </a:extLst>
          </p:cNvPr>
          <p:cNvSpPr/>
          <p:nvPr/>
        </p:nvSpPr>
        <p:spPr>
          <a:xfrm>
            <a:off x="7110631" y="3971507"/>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1" name="Rechteck 203">
            <a:extLst>
              <a:ext uri="{FF2B5EF4-FFF2-40B4-BE49-F238E27FC236}">
                <a16:creationId xmlns:a16="http://schemas.microsoft.com/office/drawing/2014/main" id="{03DEDB69-6E4B-4AD0-801F-DE5D86BBA109}"/>
              </a:ext>
            </a:extLst>
          </p:cNvPr>
          <p:cNvSpPr/>
          <p:nvPr/>
        </p:nvSpPr>
        <p:spPr>
          <a:xfrm>
            <a:off x="7248228" y="4865150"/>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204">
            <a:extLst>
              <a:ext uri="{FF2B5EF4-FFF2-40B4-BE49-F238E27FC236}">
                <a16:creationId xmlns:a16="http://schemas.microsoft.com/office/drawing/2014/main" id="{BAC9ADB6-CCF9-4C58-B4AC-4A05E836D266}"/>
              </a:ext>
            </a:extLst>
          </p:cNvPr>
          <p:cNvSpPr/>
          <p:nvPr/>
        </p:nvSpPr>
        <p:spPr>
          <a:xfrm>
            <a:off x="4652533" y="2951686"/>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3" name="Rechteck 205">
            <a:extLst>
              <a:ext uri="{FF2B5EF4-FFF2-40B4-BE49-F238E27FC236}">
                <a16:creationId xmlns:a16="http://schemas.microsoft.com/office/drawing/2014/main" id="{B320B84C-E041-4B8F-AF5E-B4636C54018F}"/>
              </a:ext>
            </a:extLst>
          </p:cNvPr>
          <p:cNvSpPr/>
          <p:nvPr/>
        </p:nvSpPr>
        <p:spPr>
          <a:xfrm>
            <a:off x="3139077" y="3373116"/>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206">
            <a:extLst>
              <a:ext uri="{FF2B5EF4-FFF2-40B4-BE49-F238E27FC236}">
                <a16:creationId xmlns:a16="http://schemas.microsoft.com/office/drawing/2014/main" id="{6328022C-BCB7-41A2-B310-2F008C670863}"/>
              </a:ext>
            </a:extLst>
          </p:cNvPr>
          <p:cNvSpPr/>
          <p:nvPr/>
        </p:nvSpPr>
        <p:spPr>
          <a:xfrm>
            <a:off x="3298179" y="2451726"/>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5" name="Rechteck 207">
            <a:extLst>
              <a:ext uri="{FF2B5EF4-FFF2-40B4-BE49-F238E27FC236}">
                <a16:creationId xmlns:a16="http://schemas.microsoft.com/office/drawing/2014/main" id="{55D5D06A-9EE7-4761-AF97-29846871C8E9}"/>
              </a:ext>
            </a:extLst>
          </p:cNvPr>
          <p:cNvSpPr/>
          <p:nvPr/>
        </p:nvSpPr>
        <p:spPr>
          <a:xfrm>
            <a:off x="3138083" y="4048397"/>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208">
            <a:extLst>
              <a:ext uri="{FF2B5EF4-FFF2-40B4-BE49-F238E27FC236}">
                <a16:creationId xmlns:a16="http://schemas.microsoft.com/office/drawing/2014/main" id="{38AD2355-05AD-4FE0-A739-2F00159A2655}"/>
              </a:ext>
            </a:extLst>
          </p:cNvPr>
          <p:cNvSpPr/>
          <p:nvPr/>
        </p:nvSpPr>
        <p:spPr>
          <a:xfrm>
            <a:off x="3263919" y="5004804"/>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7" name="Rechteck 209">
            <a:extLst>
              <a:ext uri="{FF2B5EF4-FFF2-40B4-BE49-F238E27FC236}">
                <a16:creationId xmlns:a16="http://schemas.microsoft.com/office/drawing/2014/main" id="{F0AA6108-A113-45E3-BCC2-FD3903AF9373}"/>
              </a:ext>
            </a:extLst>
          </p:cNvPr>
          <p:cNvSpPr/>
          <p:nvPr/>
        </p:nvSpPr>
        <p:spPr>
          <a:xfrm>
            <a:off x="7337243" y="3663483"/>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Gleichschenkliges Dreieck 211">
            <a:extLst>
              <a:ext uri="{FF2B5EF4-FFF2-40B4-BE49-F238E27FC236}">
                <a16:creationId xmlns:a16="http://schemas.microsoft.com/office/drawing/2014/main" id="{71187EB5-F47D-4B75-9B54-BFFAA15569C3}"/>
              </a:ext>
            </a:extLst>
          </p:cNvPr>
          <p:cNvSpPr/>
          <p:nvPr/>
        </p:nvSpPr>
        <p:spPr>
          <a:xfrm rot="10800000">
            <a:off x="3799223" y="2349961"/>
            <a:ext cx="244549" cy="1512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9" name="Gleichschenkliges Dreieck 212">
            <a:extLst>
              <a:ext uri="{FF2B5EF4-FFF2-40B4-BE49-F238E27FC236}">
                <a16:creationId xmlns:a16="http://schemas.microsoft.com/office/drawing/2014/main" id="{C700D76E-9613-43B1-B309-25DED4262CD0}"/>
              </a:ext>
            </a:extLst>
          </p:cNvPr>
          <p:cNvSpPr/>
          <p:nvPr/>
        </p:nvSpPr>
        <p:spPr>
          <a:xfrm rot="10800000">
            <a:off x="3816465" y="2683178"/>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Gleichschenkliges Dreieck 213">
            <a:extLst>
              <a:ext uri="{FF2B5EF4-FFF2-40B4-BE49-F238E27FC236}">
                <a16:creationId xmlns:a16="http://schemas.microsoft.com/office/drawing/2014/main" id="{FE5C50A7-9C19-4B78-BB49-54F8DA32198C}"/>
              </a:ext>
            </a:extLst>
          </p:cNvPr>
          <p:cNvSpPr/>
          <p:nvPr/>
        </p:nvSpPr>
        <p:spPr>
          <a:xfrm rot="10800000">
            <a:off x="3811831" y="4081606"/>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1" name="Gleichschenkliges Dreieck 218">
            <a:extLst>
              <a:ext uri="{FF2B5EF4-FFF2-40B4-BE49-F238E27FC236}">
                <a16:creationId xmlns:a16="http://schemas.microsoft.com/office/drawing/2014/main" id="{B067F211-1A69-4E02-A9C0-0467C920D60B}"/>
              </a:ext>
            </a:extLst>
          </p:cNvPr>
          <p:cNvSpPr/>
          <p:nvPr/>
        </p:nvSpPr>
        <p:spPr>
          <a:xfrm>
            <a:off x="3799224" y="4872683"/>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2" name="Gleichschenkliges Dreieck 219">
            <a:extLst>
              <a:ext uri="{FF2B5EF4-FFF2-40B4-BE49-F238E27FC236}">
                <a16:creationId xmlns:a16="http://schemas.microsoft.com/office/drawing/2014/main" id="{B80CFF6C-3C09-4786-AF21-05732BF4872F}"/>
              </a:ext>
            </a:extLst>
          </p:cNvPr>
          <p:cNvSpPr/>
          <p:nvPr/>
        </p:nvSpPr>
        <p:spPr>
          <a:xfrm>
            <a:off x="3169239" y="4855144"/>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3" name="Gleichschenkliges Dreieck 220">
            <a:extLst>
              <a:ext uri="{FF2B5EF4-FFF2-40B4-BE49-F238E27FC236}">
                <a16:creationId xmlns:a16="http://schemas.microsoft.com/office/drawing/2014/main" id="{6A8067F9-B5D1-4AC1-8D75-713968532880}"/>
              </a:ext>
            </a:extLst>
          </p:cNvPr>
          <p:cNvSpPr/>
          <p:nvPr/>
        </p:nvSpPr>
        <p:spPr>
          <a:xfrm>
            <a:off x="7121320" y="4817659"/>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4" name="Gleichschenkliges Dreieck 223">
            <a:extLst>
              <a:ext uri="{FF2B5EF4-FFF2-40B4-BE49-F238E27FC236}">
                <a16:creationId xmlns:a16="http://schemas.microsoft.com/office/drawing/2014/main" id="{E7FB0BDD-BDC0-4E88-B110-7FCA0A9B3045}"/>
              </a:ext>
            </a:extLst>
          </p:cNvPr>
          <p:cNvSpPr/>
          <p:nvPr/>
        </p:nvSpPr>
        <p:spPr>
          <a:xfrm rot="10800000">
            <a:off x="3521645" y="3501014"/>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5" name="Gleichschenkliges Dreieck 274">
            <a:extLst>
              <a:ext uri="{FF2B5EF4-FFF2-40B4-BE49-F238E27FC236}">
                <a16:creationId xmlns:a16="http://schemas.microsoft.com/office/drawing/2014/main" id="{685DFE20-895F-47C9-969F-C44419F2DAB4}"/>
              </a:ext>
            </a:extLst>
          </p:cNvPr>
          <p:cNvSpPr/>
          <p:nvPr/>
        </p:nvSpPr>
        <p:spPr>
          <a:xfrm>
            <a:off x="5934810" y="4882598"/>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6" name="Gleichschenkliges Dreieck 170">
            <a:extLst>
              <a:ext uri="{FF2B5EF4-FFF2-40B4-BE49-F238E27FC236}">
                <a16:creationId xmlns:a16="http://schemas.microsoft.com/office/drawing/2014/main" id="{26779579-3F32-482F-9772-B0C0D10D0F42}"/>
              </a:ext>
            </a:extLst>
          </p:cNvPr>
          <p:cNvSpPr/>
          <p:nvPr/>
        </p:nvSpPr>
        <p:spPr>
          <a:xfrm rot="10800000">
            <a:off x="3803749" y="3342153"/>
            <a:ext cx="244549" cy="22543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5781615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Text Box 5"/>
          <p:cNvSpPr txBox="1">
            <a:spLocks noChangeArrowheads="1"/>
          </p:cNvSpPr>
          <p:nvPr/>
        </p:nvSpPr>
        <p:spPr bwMode="auto">
          <a:xfrm>
            <a:off x="2362200" y="6096005"/>
            <a:ext cx="6934200" cy="461665"/>
          </a:xfrm>
          <a:prstGeom prst="rect">
            <a:avLst/>
          </a:prstGeom>
          <a:noFill/>
          <a:ln w="9525">
            <a:noFill/>
            <a:miter lim="800000"/>
            <a:headEnd/>
            <a:tailEnd/>
          </a:ln>
        </p:spPr>
        <p:txBody>
          <a:bodyPr>
            <a:spAutoFit/>
          </a:bodyPr>
          <a:lstStyle/>
          <a:p>
            <a:pPr algn="ctr" eaLnBrk="0" hangingPunct="0">
              <a:spcBef>
                <a:spcPct val="50000"/>
              </a:spcBef>
              <a:defRPr/>
            </a:pPr>
            <a:r>
              <a:rPr lang="en-US" sz="2400" kern="0" dirty="0">
                <a:solidFill>
                  <a:srgbClr val="FFFFFF"/>
                </a:solidFill>
                <a:latin typeface="Arial" pitchFamily="34" charset="0"/>
              </a:rPr>
              <a:t>Spiky LPDs+F</a:t>
            </a:r>
          </a:p>
        </p:txBody>
      </p:sp>
      <p:sp>
        <p:nvSpPr>
          <p:cNvPr id="79876" name="Rectangle 6"/>
          <p:cNvSpPr>
            <a:spLocks noChangeArrowheads="1"/>
          </p:cNvSpPr>
          <p:nvPr/>
        </p:nvSpPr>
        <p:spPr bwMode="auto">
          <a:xfrm>
            <a:off x="4648200" y="1905000"/>
            <a:ext cx="838200" cy="6096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defRPr/>
            </a:pPr>
            <a:endParaRPr lang="en-US" sz="4000" kern="0" dirty="0">
              <a:solidFill>
                <a:srgbClr val="FFFFFF"/>
              </a:solidFill>
              <a:latin typeface="Arial" pitchFamily="34" charset="0"/>
            </a:endParaRPr>
          </a:p>
        </p:txBody>
      </p:sp>
      <p:sp>
        <p:nvSpPr>
          <p:cNvPr id="79877" name="Rectangle 7"/>
          <p:cNvSpPr>
            <a:spLocks noChangeArrowheads="1"/>
          </p:cNvSpPr>
          <p:nvPr/>
        </p:nvSpPr>
        <p:spPr bwMode="auto">
          <a:xfrm>
            <a:off x="5715000" y="1905000"/>
            <a:ext cx="838200" cy="6096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defRPr/>
            </a:pPr>
            <a:endParaRPr lang="en-US" sz="4000" kern="0" dirty="0">
              <a:solidFill>
                <a:srgbClr val="FFFFFF"/>
              </a:solidFill>
              <a:latin typeface="Arial" pitchFamily="34" charset="0"/>
            </a:endParaRPr>
          </a:p>
        </p:txBody>
      </p:sp>
      <p:sp>
        <p:nvSpPr>
          <p:cNvPr id="79878" name="Rectangle 8"/>
          <p:cNvSpPr>
            <a:spLocks noChangeArrowheads="1"/>
          </p:cNvSpPr>
          <p:nvPr/>
        </p:nvSpPr>
        <p:spPr bwMode="auto">
          <a:xfrm>
            <a:off x="9601200" y="1905000"/>
            <a:ext cx="838200" cy="6096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defRPr/>
            </a:pPr>
            <a:endParaRPr lang="en-US" sz="4000" kern="0" dirty="0">
              <a:solidFill>
                <a:srgbClr val="FFFFFF"/>
              </a:solidFill>
              <a:latin typeface="Arial" pitchFamily="34" charset="0"/>
            </a:endParaRPr>
          </a:p>
        </p:txBody>
      </p:sp>
      <p:sp>
        <p:nvSpPr>
          <p:cNvPr id="79879" name="Rectangle 9"/>
          <p:cNvSpPr>
            <a:spLocks noChangeArrowheads="1"/>
          </p:cNvSpPr>
          <p:nvPr/>
        </p:nvSpPr>
        <p:spPr bwMode="auto">
          <a:xfrm>
            <a:off x="3733800" y="4191000"/>
            <a:ext cx="838200" cy="4572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defRPr/>
            </a:pPr>
            <a:endParaRPr lang="en-US" sz="4000" kern="0" dirty="0">
              <a:solidFill>
                <a:srgbClr val="FFFFFF"/>
              </a:solidFill>
              <a:latin typeface="Arial" pitchFamily="34" charset="0"/>
            </a:endParaRPr>
          </a:p>
        </p:txBody>
      </p:sp>
      <p:sp>
        <p:nvSpPr>
          <p:cNvPr id="79880" name="Espace réservé du numéro de diapositive 1"/>
          <p:cNvSpPr>
            <a:spLocks noGrp="1"/>
          </p:cNvSpPr>
          <p:nvPr>
            <p:ph type="sldNum" sz="quarter" idx="12"/>
          </p:nvPr>
        </p:nvSpPr>
        <p:spPr>
          <a:noFill/>
        </p:spPr>
        <p:txBody>
          <a:bodyPr/>
          <a:lstStyle/>
          <a:p>
            <a:pPr>
              <a:defRPr/>
            </a:pPr>
            <a:fld id="{008278C6-CE2D-4C5E-8AC3-89344839ED45}" type="slidenum">
              <a:rPr lang="en-US" sz="1800" kern="0">
                <a:solidFill>
                  <a:srgbClr val="FFFFFF"/>
                </a:solidFill>
                <a:latin typeface="Arial" pitchFamily="34" charset="0"/>
              </a:rPr>
              <a:pPr>
                <a:defRPr/>
              </a:pPr>
              <a:t>52</a:t>
            </a:fld>
            <a:endParaRPr lang="en-US" sz="1800" kern="0" dirty="0">
              <a:solidFill>
                <a:srgbClr val="FFFFFF"/>
              </a:solidFill>
              <a:latin typeface="Arial" pitchFamily="34" charset="0"/>
            </a:endParaRPr>
          </a:p>
        </p:txBody>
      </p:sp>
      <p:pic>
        <p:nvPicPr>
          <p:cNvPr id="12" name="Picture 4" descr="LPDs+ VirayCalixto 03-22-2003 06-44-37"/>
          <p:cNvPicPr>
            <a:picLocks noChangeAspect="1" noChangeArrowheads="1"/>
          </p:cNvPicPr>
          <p:nvPr/>
        </p:nvPicPr>
        <p:blipFill>
          <a:blip r:embed="rId3" cstate="print"/>
          <a:srcRect/>
          <a:stretch>
            <a:fillRect/>
          </a:stretch>
        </p:blipFill>
        <p:spPr bwMode="auto">
          <a:xfrm>
            <a:off x="559096" y="0"/>
            <a:ext cx="9944100" cy="6625947"/>
          </a:xfrm>
          <a:prstGeom prst="rect">
            <a:avLst/>
          </a:prstGeom>
          <a:noFill/>
          <a:ln w="9525">
            <a:noFill/>
            <a:miter lim="800000"/>
            <a:headEnd/>
            <a:tailEnd/>
          </a:ln>
        </p:spPr>
      </p:pic>
      <p:sp>
        <p:nvSpPr>
          <p:cNvPr id="13" name="Text Box 27"/>
          <p:cNvSpPr txBox="1">
            <a:spLocks noChangeArrowheads="1"/>
          </p:cNvSpPr>
          <p:nvPr/>
        </p:nvSpPr>
        <p:spPr bwMode="auto">
          <a:xfrm>
            <a:off x="439666" y="6408733"/>
            <a:ext cx="4627634" cy="40011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sz="2000" dirty="0">
                <a:latin typeface="+mn-lt"/>
              </a:rPr>
              <a:t>Please describe the pattern</a:t>
            </a:r>
          </a:p>
        </p:txBody>
      </p:sp>
    </p:spTree>
    <p:extLst>
      <p:ext uri="{BB962C8B-B14F-4D97-AF65-F5344CB8AC3E}">
        <p14:creationId xmlns:p14="http://schemas.microsoft.com/office/powerpoint/2010/main" val="84001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LPDs+ VirayCalixto 03-22-2003 06-44-37"/>
          <p:cNvPicPr>
            <a:picLocks noChangeAspect="1" noChangeArrowheads="1"/>
          </p:cNvPicPr>
          <p:nvPr/>
        </p:nvPicPr>
        <p:blipFill>
          <a:blip r:embed="rId3" cstate="print"/>
          <a:srcRect/>
          <a:stretch>
            <a:fillRect/>
          </a:stretch>
        </p:blipFill>
        <p:spPr bwMode="auto">
          <a:xfrm>
            <a:off x="559096" y="0"/>
            <a:ext cx="9944100" cy="6625947"/>
          </a:xfrm>
          <a:prstGeom prst="rect">
            <a:avLst/>
          </a:prstGeom>
          <a:noFill/>
          <a:ln w="9525">
            <a:noFill/>
            <a:miter lim="800000"/>
            <a:headEnd/>
            <a:tailEnd/>
          </a:ln>
        </p:spPr>
      </p:pic>
      <p:sp>
        <p:nvSpPr>
          <p:cNvPr id="119813" name="Text Box 5"/>
          <p:cNvSpPr txBox="1">
            <a:spLocks noChangeArrowheads="1"/>
          </p:cNvSpPr>
          <p:nvPr/>
        </p:nvSpPr>
        <p:spPr bwMode="auto">
          <a:xfrm>
            <a:off x="2425996" y="6092825"/>
            <a:ext cx="6934200" cy="461665"/>
          </a:xfrm>
          <a:prstGeom prst="rect">
            <a:avLst/>
          </a:prstGeom>
          <a:noFill/>
          <a:ln w="9525">
            <a:noFill/>
            <a:miter lim="800000"/>
            <a:headEnd/>
            <a:tailEnd/>
          </a:ln>
        </p:spPr>
        <p:txBody>
          <a:bodyPr>
            <a:spAutoFit/>
          </a:bodyPr>
          <a:lstStyle/>
          <a:p>
            <a:pPr algn="ctr" eaLnBrk="0" hangingPunct="0">
              <a:spcBef>
                <a:spcPct val="50000"/>
              </a:spcBef>
              <a:defRPr/>
            </a:pPr>
            <a:r>
              <a:rPr lang="en-US" sz="2400" kern="0" dirty="0">
                <a:solidFill>
                  <a:srgbClr val="FFFFFF"/>
                </a:solidFill>
                <a:latin typeface="Arial" pitchFamily="34" charset="0"/>
              </a:rPr>
              <a:t>Spiky LPDs+F</a:t>
            </a:r>
          </a:p>
        </p:txBody>
      </p:sp>
      <p:sp>
        <p:nvSpPr>
          <p:cNvPr id="79879" name="Rectangle 9"/>
          <p:cNvSpPr>
            <a:spLocks noChangeArrowheads="1"/>
          </p:cNvSpPr>
          <p:nvPr/>
        </p:nvSpPr>
        <p:spPr bwMode="auto">
          <a:xfrm>
            <a:off x="3797596" y="4187820"/>
            <a:ext cx="838200" cy="4572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defRPr/>
            </a:pPr>
            <a:endParaRPr lang="en-US" sz="4000" kern="0" dirty="0">
              <a:solidFill>
                <a:srgbClr val="FFFFFF"/>
              </a:solidFill>
              <a:latin typeface="Arial" pitchFamily="34" charset="0"/>
            </a:endParaRPr>
          </a:p>
        </p:txBody>
      </p:sp>
      <p:sp>
        <p:nvSpPr>
          <p:cNvPr id="79880" name="Espace réservé du numéro de diapositive 1"/>
          <p:cNvSpPr>
            <a:spLocks noGrp="1"/>
          </p:cNvSpPr>
          <p:nvPr>
            <p:ph type="sldNum" sz="quarter" idx="12"/>
          </p:nvPr>
        </p:nvSpPr>
        <p:spPr>
          <a:xfrm>
            <a:off x="8674396" y="6353170"/>
            <a:ext cx="2743200" cy="365125"/>
          </a:xfrm>
          <a:noFill/>
        </p:spPr>
        <p:txBody>
          <a:bodyPr/>
          <a:lstStyle/>
          <a:p>
            <a:pPr>
              <a:defRPr/>
            </a:pPr>
            <a:fld id="{008278C6-CE2D-4C5E-8AC3-89344839ED45}" type="slidenum">
              <a:rPr lang="en-US" sz="1800" kern="0">
                <a:solidFill>
                  <a:srgbClr val="FFFFFF"/>
                </a:solidFill>
                <a:latin typeface="Arial" pitchFamily="34" charset="0"/>
              </a:rPr>
              <a:pPr>
                <a:defRPr/>
              </a:pPr>
              <a:t>53</a:t>
            </a:fld>
            <a:endParaRPr lang="en-US" sz="1800" kern="0" dirty="0">
              <a:solidFill>
                <a:srgbClr val="FFFFFF"/>
              </a:solidFill>
              <a:latin typeface="Arial" pitchFamily="34" charset="0"/>
            </a:endParaRPr>
          </a:p>
        </p:txBody>
      </p:sp>
      <p:sp>
        <p:nvSpPr>
          <p:cNvPr id="9" name="Textfeld 8"/>
          <p:cNvSpPr txBox="1"/>
          <p:nvPr/>
        </p:nvSpPr>
        <p:spPr>
          <a:xfrm>
            <a:off x="774404" y="6174981"/>
            <a:ext cx="11083556" cy="677108"/>
          </a:xfrm>
          <a:prstGeom prst="rect">
            <a:avLst/>
          </a:prstGeom>
          <a:solidFill>
            <a:schemeClr val="bg1"/>
          </a:solidFill>
        </p:spPr>
        <p:txBody>
          <a:bodyPr wrap="square" rtlCol="0">
            <a:spAutoFit/>
          </a:bodyPr>
          <a:lstStyle/>
          <a:p>
            <a:r>
              <a:rPr lang="de-DE" sz="2400" dirty="0"/>
              <a:t>Lateralized Periodic Discharges with superimposed fast activity, LPD+F </a:t>
            </a:r>
          </a:p>
          <a:p>
            <a:r>
              <a:rPr lang="de-DE" sz="1400" dirty="0"/>
              <a:t>(Lateralized: bilateral asymmetric, right temporal maximum, 1 Hz)</a:t>
            </a:r>
            <a:endParaRPr lang="de-AT" sz="1400" dirty="0"/>
          </a:p>
        </p:txBody>
      </p:sp>
      <p:sp>
        <p:nvSpPr>
          <p:cNvPr id="2" name="Ellipse 1"/>
          <p:cNvSpPr/>
          <p:nvPr/>
        </p:nvSpPr>
        <p:spPr>
          <a:xfrm>
            <a:off x="1765005" y="4679394"/>
            <a:ext cx="660991" cy="359735"/>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Textfeld 10"/>
          <p:cNvSpPr txBox="1"/>
          <p:nvPr/>
        </p:nvSpPr>
        <p:spPr>
          <a:xfrm>
            <a:off x="10777019" y="4416420"/>
            <a:ext cx="1281154" cy="738664"/>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Fast activity:</a:t>
            </a:r>
          </a:p>
          <a:p>
            <a:pPr algn="ctr"/>
            <a:endParaRPr lang="de-DE" sz="1400" dirty="0">
              <a:solidFill>
                <a:schemeClr val="accent1">
                  <a:lumMod val="75000"/>
                </a:schemeClr>
              </a:solidFill>
            </a:endParaRPr>
          </a:p>
          <a:p>
            <a:pPr algn="ctr"/>
            <a:endParaRPr lang="de-AT" sz="1400" dirty="0">
              <a:solidFill>
                <a:schemeClr val="accent1">
                  <a:lumMod val="75000"/>
                </a:schemeClr>
              </a:solidFill>
            </a:endParaRPr>
          </a:p>
        </p:txBody>
      </p:sp>
      <p:sp>
        <p:nvSpPr>
          <p:cNvPr id="12" name="Ellipse 11"/>
          <p:cNvSpPr/>
          <p:nvPr/>
        </p:nvSpPr>
        <p:spPr>
          <a:xfrm>
            <a:off x="11080013" y="4743220"/>
            <a:ext cx="660991" cy="359735"/>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Ellipse 12"/>
          <p:cNvSpPr/>
          <p:nvPr/>
        </p:nvSpPr>
        <p:spPr>
          <a:xfrm>
            <a:off x="3136605" y="4679396"/>
            <a:ext cx="660991" cy="359735"/>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Ellipse 13"/>
          <p:cNvSpPr/>
          <p:nvPr/>
        </p:nvSpPr>
        <p:spPr>
          <a:xfrm>
            <a:off x="4381500" y="4679660"/>
            <a:ext cx="660991" cy="359735"/>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Ellipse 14"/>
          <p:cNvSpPr/>
          <p:nvPr/>
        </p:nvSpPr>
        <p:spPr>
          <a:xfrm>
            <a:off x="5520513" y="4679396"/>
            <a:ext cx="660991" cy="359735"/>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Textfeld 16"/>
          <p:cNvSpPr txBox="1"/>
          <p:nvPr/>
        </p:nvSpPr>
        <p:spPr>
          <a:xfrm>
            <a:off x="8260647" y="1441268"/>
            <a:ext cx="1281154"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Artifact</a:t>
            </a:r>
            <a:endParaRPr lang="de-AT" sz="1400" dirty="0">
              <a:solidFill>
                <a:schemeClr val="accent1">
                  <a:lumMod val="75000"/>
                </a:schemeClr>
              </a:solidFill>
            </a:endParaRPr>
          </a:p>
        </p:txBody>
      </p:sp>
      <p:cxnSp>
        <p:nvCxnSpPr>
          <p:cNvPr id="4" name="Gerade Verbindung mit Pfeil 3"/>
          <p:cNvCxnSpPr>
            <a:stCxn id="17" idx="1"/>
          </p:cNvCxnSpPr>
          <p:nvPr/>
        </p:nvCxnSpPr>
        <p:spPr>
          <a:xfrm flipH="1">
            <a:off x="6616996" y="1595157"/>
            <a:ext cx="1643651" cy="209198"/>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stCxn id="17" idx="1"/>
          </p:cNvCxnSpPr>
          <p:nvPr/>
        </p:nvCxnSpPr>
        <p:spPr>
          <a:xfrm flipH="1">
            <a:off x="7878726" y="1595157"/>
            <a:ext cx="381921" cy="306663"/>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Pfeil nach unten 47"/>
          <p:cNvSpPr/>
          <p:nvPr/>
        </p:nvSpPr>
        <p:spPr>
          <a:xfrm rot="10800000">
            <a:off x="1592490" y="575185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9" name="Pfeil nach unten 48"/>
          <p:cNvSpPr/>
          <p:nvPr/>
        </p:nvSpPr>
        <p:spPr>
          <a:xfrm rot="10800000">
            <a:off x="3037439" y="575185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8" name="Pfeil nach unten 57"/>
          <p:cNvSpPr/>
          <p:nvPr/>
        </p:nvSpPr>
        <p:spPr>
          <a:xfrm rot="10800000">
            <a:off x="4307383" y="575185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9" name="Pfeil nach unten 58"/>
          <p:cNvSpPr/>
          <p:nvPr/>
        </p:nvSpPr>
        <p:spPr>
          <a:xfrm rot="10800000">
            <a:off x="5335156" y="575185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0" name="Pfeil nach unten 59"/>
          <p:cNvSpPr/>
          <p:nvPr/>
        </p:nvSpPr>
        <p:spPr>
          <a:xfrm rot="10800000">
            <a:off x="7438821" y="575185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1" name="Pfeil nach unten 60"/>
          <p:cNvSpPr/>
          <p:nvPr/>
        </p:nvSpPr>
        <p:spPr>
          <a:xfrm rot="10800000">
            <a:off x="6446800" y="575185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1860431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6F62A9-CDE1-4A25-BF29-6364410B0E94}"/>
              </a:ext>
            </a:extLst>
          </p:cNvPr>
          <p:cNvPicPr>
            <a:picLocks noGrp="1" noChangeAspect="1"/>
          </p:cNvPicPr>
          <p:nvPr>
            <p:ph idx="1"/>
          </p:nvPr>
        </p:nvPicPr>
        <p:blipFill>
          <a:blip r:embed="rId3"/>
          <a:stretch>
            <a:fillRect/>
          </a:stretch>
        </p:blipFill>
        <p:spPr>
          <a:xfrm>
            <a:off x="599769" y="0"/>
            <a:ext cx="9735077" cy="6195125"/>
          </a:xfrm>
          <a:prstGeom prst="rect">
            <a:avLst/>
          </a:prstGeom>
        </p:spPr>
      </p:pic>
      <p:sp>
        <p:nvSpPr>
          <p:cNvPr id="2" name="Rechteck 1"/>
          <p:cNvSpPr/>
          <p:nvPr/>
        </p:nvSpPr>
        <p:spPr>
          <a:xfrm>
            <a:off x="7102549" y="1584251"/>
            <a:ext cx="276446" cy="15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 name="Rechteck 4"/>
          <p:cNvSpPr/>
          <p:nvPr/>
        </p:nvSpPr>
        <p:spPr>
          <a:xfrm>
            <a:off x="2736112" y="1584250"/>
            <a:ext cx="276446" cy="15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 name="Rechteck 5"/>
          <p:cNvSpPr/>
          <p:nvPr/>
        </p:nvSpPr>
        <p:spPr>
          <a:xfrm>
            <a:off x="6535479" y="1584250"/>
            <a:ext cx="276446" cy="15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7" name="Rechteck 6"/>
          <p:cNvSpPr/>
          <p:nvPr/>
        </p:nvSpPr>
        <p:spPr>
          <a:xfrm>
            <a:off x="1626781" y="1584250"/>
            <a:ext cx="645042" cy="15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8" name="Text Box 27"/>
          <p:cNvSpPr txBox="1">
            <a:spLocks noChangeArrowheads="1"/>
          </p:cNvSpPr>
          <p:nvPr/>
        </p:nvSpPr>
        <p:spPr bwMode="auto">
          <a:xfrm>
            <a:off x="539789" y="6222258"/>
            <a:ext cx="51722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AU" dirty="0"/>
              <a:t>What is the best way to describe this pattern? </a:t>
            </a:r>
            <a:endParaRPr lang="en-US" altLang="en-US" dirty="0"/>
          </a:p>
        </p:txBody>
      </p:sp>
    </p:spTree>
    <p:extLst>
      <p:ext uri="{BB962C8B-B14F-4D97-AF65-F5344CB8AC3E}">
        <p14:creationId xmlns:p14="http://schemas.microsoft.com/office/powerpoint/2010/main" val="8060405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6F62A9-CDE1-4A25-BF29-6364410B0E94}"/>
              </a:ext>
            </a:extLst>
          </p:cNvPr>
          <p:cNvPicPr>
            <a:picLocks noGrp="1" noChangeAspect="1"/>
          </p:cNvPicPr>
          <p:nvPr>
            <p:ph idx="1"/>
          </p:nvPr>
        </p:nvPicPr>
        <p:blipFill>
          <a:blip r:embed="rId3"/>
          <a:stretch>
            <a:fillRect/>
          </a:stretch>
        </p:blipFill>
        <p:spPr>
          <a:xfrm>
            <a:off x="599769" y="0"/>
            <a:ext cx="9735077" cy="6195125"/>
          </a:xfrm>
          <a:prstGeom prst="rect">
            <a:avLst/>
          </a:prstGeom>
        </p:spPr>
      </p:pic>
      <p:sp>
        <p:nvSpPr>
          <p:cNvPr id="11" name="Textfeld 10"/>
          <p:cNvSpPr txBox="1"/>
          <p:nvPr/>
        </p:nvSpPr>
        <p:spPr>
          <a:xfrm>
            <a:off x="10352654" y="787572"/>
            <a:ext cx="1757830"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Left LRDA, 1.5-2 Hz</a:t>
            </a:r>
            <a:endParaRPr lang="de-AT" sz="1400" b="1" dirty="0">
              <a:solidFill>
                <a:schemeClr val="accent1">
                  <a:lumMod val="75000"/>
                </a:schemeClr>
              </a:solidFill>
            </a:endParaRPr>
          </a:p>
        </p:txBody>
      </p:sp>
      <p:sp>
        <p:nvSpPr>
          <p:cNvPr id="12" name="Textfeld 11"/>
          <p:cNvSpPr txBox="1"/>
          <p:nvPr/>
        </p:nvSpPr>
        <p:spPr>
          <a:xfrm>
            <a:off x="813073" y="6134725"/>
            <a:ext cx="11610039" cy="738664"/>
          </a:xfrm>
          <a:prstGeom prst="rect">
            <a:avLst/>
          </a:prstGeom>
          <a:solidFill>
            <a:schemeClr val="bg1"/>
          </a:solidFill>
        </p:spPr>
        <p:txBody>
          <a:bodyPr wrap="square" rtlCol="0">
            <a:spAutoFit/>
          </a:bodyPr>
          <a:lstStyle/>
          <a:p>
            <a:r>
              <a:rPr lang="de-DE" sz="2400" dirty="0"/>
              <a:t>Lateralized Rhythmic Delta Activity, LRDA+S </a:t>
            </a:r>
          </a:p>
          <a:p>
            <a:r>
              <a:rPr lang="de-DE" dirty="0"/>
              <a:t>(it`s +S due to the sharp waves shown by the asterisks) </a:t>
            </a:r>
            <a:endParaRPr lang="de-DE" sz="2000" dirty="0"/>
          </a:p>
        </p:txBody>
      </p:sp>
    </p:spTree>
    <p:extLst>
      <p:ext uri="{BB962C8B-B14F-4D97-AF65-F5344CB8AC3E}">
        <p14:creationId xmlns:p14="http://schemas.microsoft.com/office/powerpoint/2010/main" val="7400820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Image 1" descr="LPDs+ Castanos 02-21-2002 10-41-53.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111" y="-22513"/>
            <a:ext cx="9714616" cy="622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Espace réservé du numéro de diapositive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defRPr/>
            </a:pPr>
            <a:fld id="{03513A1C-41DF-4CFB-803B-79464AE61844}" type="slidenum">
              <a:rPr lang="en-US" altLang="en-US" sz="1000">
                <a:solidFill>
                  <a:srgbClr val="FFFFFF"/>
                </a:solidFill>
              </a:rPr>
              <a:pPr eaLnBrk="1" fontAlgn="base" hangingPunct="1">
                <a:spcBef>
                  <a:spcPct val="0"/>
                </a:spcBef>
                <a:spcAft>
                  <a:spcPct val="0"/>
                </a:spcAft>
                <a:defRPr/>
              </a:pPr>
              <a:t>56</a:t>
            </a:fld>
            <a:endParaRPr lang="en-US" altLang="en-US" sz="1000" dirty="0">
              <a:solidFill>
                <a:srgbClr val="FFFFFF"/>
              </a:solidFill>
            </a:endParaRPr>
          </a:p>
        </p:txBody>
      </p:sp>
      <p:sp>
        <p:nvSpPr>
          <p:cNvPr id="27" name="Text Box 27"/>
          <p:cNvSpPr txBox="1">
            <a:spLocks noChangeArrowheads="1"/>
          </p:cNvSpPr>
          <p:nvPr/>
        </p:nvSpPr>
        <p:spPr bwMode="auto">
          <a:xfrm>
            <a:off x="323850" y="6226187"/>
            <a:ext cx="46276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sz="2000" dirty="0">
                <a:latin typeface="+mn-lt"/>
              </a:rPr>
              <a:t>What is the correct term of this pattern?</a:t>
            </a:r>
          </a:p>
        </p:txBody>
      </p:sp>
    </p:spTree>
    <p:extLst>
      <p:ext uri="{BB962C8B-B14F-4D97-AF65-F5344CB8AC3E}">
        <p14:creationId xmlns:p14="http://schemas.microsoft.com/office/powerpoint/2010/main" val="142096825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Image 1" descr="LPDs+ Castanos 02-21-2002 10-41-53.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111" y="-22513"/>
            <a:ext cx="9714616" cy="622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Espace réservé du numéro de diapositive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defRPr/>
            </a:pPr>
            <a:fld id="{03513A1C-41DF-4CFB-803B-79464AE61844}" type="slidenum">
              <a:rPr lang="en-US" altLang="en-US" sz="1000">
                <a:solidFill>
                  <a:srgbClr val="FFFFFF"/>
                </a:solidFill>
              </a:rPr>
              <a:pPr eaLnBrk="1" fontAlgn="base" hangingPunct="1">
                <a:spcBef>
                  <a:spcPct val="0"/>
                </a:spcBef>
                <a:spcAft>
                  <a:spcPct val="0"/>
                </a:spcAft>
                <a:defRPr/>
              </a:pPr>
              <a:t>57</a:t>
            </a:fld>
            <a:endParaRPr lang="en-US" altLang="en-US" sz="1000" dirty="0">
              <a:solidFill>
                <a:srgbClr val="FFFFFF"/>
              </a:solidFill>
            </a:endParaRPr>
          </a:p>
        </p:txBody>
      </p:sp>
      <p:sp>
        <p:nvSpPr>
          <p:cNvPr id="5" name="Textfeld 4"/>
          <p:cNvSpPr txBox="1"/>
          <p:nvPr/>
        </p:nvSpPr>
        <p:spPr>
          <a:xfrm>
            <a:off x="219805" y="6062979"/>
            <a:ext cx="11422847" cy="677108"/>
          </a:xfrm>
          <a:prstGeom prst="rect">
            <a:avLst/>
          </a:prstGeom>
          <a:solidFill>
            <a:schemeClr val="bg1"/>
          </a:solidFill>
        </p:spPr>
        <p:txBody>
          <a:bodyPr wrap="square" rtlCol="0">
            <a:spAutoFit/>
          </a:bodyPr>
          <a:lstStyle/>
          <a:p>
            <a:r>
              <a:rPr lang="de-DE" sz="2400" dirty="0"/>
              <a:t>Lateralized Periodic Discharges with superimposed Rhythmic Delta Activity: LPD+R</a:t>
            </a:r>
          </a:p>
          <a:p>
            <a:r>
              <a:rPr lang="de-DE" sz="1400" dirty="0"/>
              <a:t>(Lateralized: bilateral asymmetric, spiky and sharp, 1.5 Hz)</a:t>
            </a:r>
            <a:endParaRPr lang="de-AT" sz="1400" dirty="0"/>
          </a:p>
        </p:txBody>
      </p:sp>
      <p:sp>
        <p:nvSpPr>
          <p:cNvPr id="6" name="Textfeld 5"/>
          <p:cNvSpPr txBox="1"/>
          <p:nvPr/>
        </p:nvSpPr>
        <p:spPr>
          <a:xfrm>
            <a:off x="3826335" y="1218066"/>
            <a:ext cx="1531940"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Sharpness: spiky</a:t>
            </a:r>
            <a:endParaRPr lang="de-AT" sz="1400" dirty="0">
              <a:solidFill>
                <a:schemeClr val="accent1">
                  <a:lumMod val="75000"/>
                </a:schemeClr>
              </a:solidFill>
            </a:endParaRPr>
          </a:p>
        </p:txBody>
      </p:sp>
      <p:sp>
        <p:nvSpPr>
          <p:cNvPr id="7" name="Textfeld 6"/>
          <p:cNvSpPr txBox="1"/>
          <p:nvPr/>
        </p:nvSpPr>
        <p:spPr>
          <a:xfrm>
            <a:off x="1718052" y="1218066"/>
            <a:ext cx="1531940"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Sharpness: sharp</a:t>
            </a:r>
            <a:endParaRPr lang="de-AT" sz="1400" dirty="0">
              <a:solidFill>
                <a:schemeClr val="accent1">
                  <a:lumMod val="75000"/>
                </a:schemeClr>
              </a:solidFill>
            </a:endParaRPr>
          </a:p>
        </p:txBody>
      </p:sp>
      <p:cxnSp>
        <p:nvCxnSpPr>
          <p:cNvPr id="3" name="Gerade Verbindung mit Pfeil 2"/>
          <p:cNvCxnSpPr>
            <a:stCxn id="6" idx="1"/>
          </p:cNvCxnSpPr>
          <p:nvPr/>
        </p:nvCxnSpPr>
        <p:spPr>
          <a:xfrm flipH="1">
            <a:off x="2914812" y="1371955"/>
            <a:ext cx="911523" cy="350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stCxn id="6" idx="1"/>
          </p:cNvCxnSpPr>
          <p:nvPr/>
        </p:nvCxnSpPr>
        <p:spPr>
          <a:xfrm flipH="1">
            <a:off x="3480298" y="1371955"/>
            <a:ext cx="346037" cy="307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stCxn id="7" idx="1"/>
          </p:cNvCxnSpPr>
          <p:nvPr/>
        </p:nvCxnSpPr>
        <p:spPr>
          <a:xfrm flipH="1">
            <a:off x="1052624" y="1371955"/>
            <a:ext cx="665428" cy="153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stCxn id="7" idx="1"/>
          </p:cNvCxnSpPr>
          <p:nvPr/>
        </p:nvCxnSpPr>
        <p:spPr>
          <a:xfrm flipH="1">
            <a:off x="1562052" y="1371955"/>
            <a:ext cx="156000" cy="153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Freihandform 21"/>
          <p:cNvSpPr/>
          <p:nvPr/>
        </p:nvSpPr>
        <p:spPr>
          <a:xfrm>
            <a:off x="3631669" y="4954772"/>
            <a:ext cx="478601" cy="235755"/>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Freihandform 22"/>
          <p:cNvSpPr/>
          <p:nvPr/>
        </p:nvSpPr>
        <p:spPr>
          <a:xfrm>
            <a:off x="5358275" y="5055543"/>
            <a:ext cx="554715" cy="141837"/>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Freihandform 23"/>
          <p:cNvSpPr/>
          <p:nvPr/>
        </p:nvSpPr>
        <p:spPr>
          <a:xfrm>
            <a:off x="5942870" y="5030153"/>
            <a:ext cx="592853" cy="157041"/>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Freihandform 24"/>
          <p:cNvSpPr/>
          <p:nvPr/>
        </p:nvSpPr>
        <p:spPr>
          <a:xfrm>
            <a:off x="6639734" y="5055543"/>
            <a:ext cx="652094" cy="149709"/>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Freihandform 25"/>
          <p:cNvSpPr/>
          <p:nvPr/>
        </p:nvSpPr>
        <p:spPr>
          <a:xfrm>
            <a:off x="7351548" y="5065257"/>
            <a:ext cx="452828" cy="139995"/>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nvGrpSpPr>
          <p:cNvPr id="19" name="Gruppieren 18"/>
          <p:cNvGrpSpPr/>
          <p:nvPr/>
        </p:nvGrpSpPr>
        <p:grpSpPr>
          <a:xfrm>
            <a:off x="10553736" y="4703317"/>
            <a:ext cx="1281154" cy="738664"/>
            <a:chOff x="10723856" y="4790201"/>
            <a:chExt cx="1281154" cy="738664"/>
          </a:xfrm>
        </p:grpSpPr>
        <p:sp>
          <p:nvSpPr>
            <p:cNvPr id="29" name="Textfeld 28"/>
            <p:cNvSpPr txBox="1"/>
            <p:nvPr/>
          </p:nvSpPr>
          <p:spPr>
            <a:xfrm>
              <a:off x="10723856" y="4790201"/>
              <a:ext cx="1281154" cy="738664"/>
            </a:xfrm>
            <a:prstGeom prst="rect">
              <a:avLst/>
            </a:prstGeom>
            <a:solidFill>
              <a:schemeClr val="bg1"/>
            </a:solidFill>
            <a:ln>
              <a:solidFill>
                <a:schemeClr val="accent2">
                  <a:lumMod val="75000"/>
                </a:schemeClr>
              </a:solidFill>
            </a:ln>
          </p:spPr>
          <p:txBody>
            <a:bodyPr wrap="square" rtlCol="0">
              <a:spAutoFit/>
            </a:bodyPr>
            <a:lstStyle/>
            <a:p>
              <a:pPr algn="ctr"/>
              <a:r>
                <a:rPr lang="de-DE" sz="1400" dirty="0">
                  <a:solidFill>
                    <a:schemeClr val="accent2">
                      <a:lumMod val="75000"/>
                    </a:schemeClr>
                  </a:solidFill>
                </a:rPr>
                <a:t>Rhythmic activity</a:t>
              </a:r>
            </a:p>
            <a:p>
              <a:pPr algn="ctr"/>
              <a:endParaRPr lang="de-AT" sz="1400" dirty="0">
                <a:solidFill>
                  <a:schemeClr val="accent1">
                    <a:lumMod val="75000"/>
                  </a:schemeClr>
                </a:solidFill>
              </a:endParaRPr>
            </a:p>
          </p:txBody>
        </p:sp>
        <p:sp>
          <p:nvSpPr>
            <p:cNvPr id="30" name="Freihandform 29"/>
            <p:cNvSpPr/>
            <p:nvPr/>
          </p:nvSpPr>
          <p:spPr>
            <a:xfrm>
              <a:off x="11005643" y="5313356"/>
              <a:ext cx="765544" cy="160373"/>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31" name="Freihandform 30"/>
          <p:cNvSpPr/>
          <p:nvPr/>
        </p:nvSpPr>
        <p:spPr>
          <a:xfrm>
            <a:off x="4211475" y="5037008"/>
            <a:ext cx="492549" cy="122525"/>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Freihandform 31"/>
          <p:cNvSpPr/>
          <p:nvPr/>
        </p:nvSpPr>
        <p:spPr>
          <a:xfrm>
            <a:off x="4799146" y="5030153"/>
            <a:ext cx="513663" cy="167227"/>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Textfeld 26"/>
          <p:cNvSpPr txBox="1"/>
          <p:nvPr/>
        </p:nvSpPr>
        <p:spPr>
          <a:xfrm>
            <a:off x="10254343" y="2547916"/>
            <a:ext cx="1925238" cy="1323439"/>
          </a:xfrm>
          <a:prstGeom prst="rect">
            <a:avLst/>
          </a:prstGeom>
          <a:noFill/>
          <a:ln>
            <a:solidFill>
              <a:schemeClr val="tx1"/>
            </a:solidFill>
          </a:ln>
        </p:spPr>
        <p:txBody>
          <a:bodyPr wrap="square" rtlCol="0">
            <a:spAutoFit/>
          </a:bodyPr>
          <a:lstStyle/>
          <a:p>
            <a:r>
              <a:rPr lang="de-DE" sz="1600" dirty="0"/>
              <a:t>Not LSW since sharp waves are not time locked to delta waves for 6 or more cycles, but close</a:t>
            </a:r>
            <a:endParaRPr lang="de-AT" sz="1600" dirty="0"/>
          </a:p>
        </p:txBody>
      </p:sp>
    </p:spTree>
    <p:extLst>
      <p:ext uri="{BB962C8B-B14F-4D97-AF65-F5344CB8AC3E}">
        <p14:creationId xmlns:p14="http://schemas.microsoft.com/office/powerpoint/2010/main" val="101424658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3"/>
          <a:stretch>
            <a:fillRect/>
          </a:stretch>
        </p:blipFill>
        <p:spPr>
          <a:xfrm>
            <a:off x="1" y="0"/>
            <a:ext cx="12192000" cy="6268453"/>
          </a:xfrm>
          <a:prstGeom prst="rect">
            <a:avLst/>
          </a:prstGeom>
        </p:spPr>
      </p:pic>
      <p:sp>
        <p:nvSpPr>
          <p:cNvPr id="8" name="Text Box 27"/>
          <p:cNvSpPr txBox="1">
            <a:spLocks noChangeArrowheads="1"/>
          </p:cNvSpPr>
          <p:nvPr/>
        </p:nvSpPr>
        <p:spPr bwMode="auto">
          <a:xfrm>
            <a:off x="439666" y="6408733"/>
            <a:ext cx="4627634" cy="40011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sz="2000" dirty="0">
                <a:latin typeface="+mn-lt"/>
              </a:rPr>
              <a:t>Please describe the pattern</a:t>
            </a:r>
          </a:p>
        </p:txBody>
      </p:sp>
    </p:spTree>
    <p:extLst>
      <p:ext uri="{BB962C8B-B14F-4D97-AF65-F5344CB8AC3E}">
        <p14:creationId xmlns:p14="http://schemas.microsoft.com/office/powerpoint/2010/main" val="830893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3"/>
          <a:stretch>
            <a:fillRect/>
          </a:stretch>
        </p:blipFill>
        <p:spPr>
          <a:xfrm>
            <a:off x="1" y="0"/>
            <a:ext cx="12192000" cy="6268453"/>
          </a:xfrm>
          <a:prstGeom prst="rect">
            <a:avLst/>
          </a:prstGeom>
        </p:spPr>
      </p:pic>
      <p:sp>
        <p:nvSpPr>
          <p:cNvPr id="9" name="Textfeld 8"/>
          <p:cNvSpPr txBox="1"/>
          <p:nvPr/>
        </p:nvSpPr>
        <p:spPr>
          <a:xfrm>
            <a:off x="153987" y="5842337"/>
            <a:ext cx="12038014" cy="1015663"/>
          </a:xfrm>
          <a:prstGeom prst="rect">
            <a:avLst/>
          </a:prstGeom>
          <a:solidFill>
            <a:schemeClr val="bg1"/>
          </a:solidFill>
        </p:spPr>
        <p:txBody>
          <a:bodyPr wrap="square" rtlCol="0">
            <a:spAutoFit/>
          </a:bodyPr>
          <a:lstStyle/>
          <a:p>
            <a:r>
              <a:rPr lang="de-DE" sz="2400" dirty="0"/>
              <a:t>Lateralized Periodic Discharges + R (Ictal-Interictal Continuum, IIC)</a:t>
            </a:r>
          </a:p>
          <a:p>
            <a:r>
              <a:rPr lang="en-US" dirty="0"/>
              <a:t>1.5-2 Hz LPD+R, therefore </a:t>
            </a:r>
            <a:r>
              <a:rPr lang="en-US" b="1" i="1" dirty="0"/>
              <a:t>on the ictal-interictal continuum </a:t>
            </a:r>
            <a:r>
              <a:rPr lang="en-US" i="1" dirty="0"/>
              <a:t>(discussed later)</a:t>
            </a:r>
            <a:r>
              <a:rPr lang="en-US" dirty="0"/>
              <a:t>; not &gt;2.5 Hz and not evolving, so does not qualify as a definite electrographic seizure, even though there is a reasonable chance it could cause symptoms or neuronal injury. </a:t>
            </a:r>
            <a:endParaRPr lang="de-DE" sz="2800" b="1" dirty="0"/>
          </a:p>
        </p:txBody>
      </p:sp>
      <p:sp>
        <p:nvSpPr>
          <p:cNvPr id="10" name="Pfeil nach unten 9"/>
          <p:cNvSpPr/>
          <p:nvPr/>
        </p:nvSpPr>
        <p:spPr>
          <a:xfrm rot="10800000">
            <a:off x="2266258" y="280880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Pfeil nach unten 12"/>
          <p:cNvSpPr/>
          <p:nvPr/>
        </p:nvSpPr>
        <p:spPr>
          <a:xfrm rot="10800000">
            <a:off x="2772744" y="2808803"/>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Pfeil nach unten 13"/>
          <p:cNvSpPr/>
          <p:nvPr/>
        </p:nvSpPr>
        <p:spPr>
          <a:xfrm rot="10800000">
            <a:off x="3737498" y="2808354"/>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Pfeil nach unten 15"/>
          <p:cNvSpPr/>
          <p:nvPr/>
        </p:nvSpPr>
        <p:spPr>
          <a:xfrm rot="10800000">
            <a:off x="657680" y="2808354"/>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Pfeil nach unten 16"/>
          <p:cNvSpPr/>
          <p:nvPr/>
        </p:nvSpPr>
        <p:spPr>
          <a:xfrm rot="10800000">
            <a:off x="1490848" y="280880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Pfeil nach unten 17"/>
          <p:cNvSpPr/>
          <p:nvPr/>
        </p:nvSpPr>
        <p:spPr>
          <a:xfrm rot="10800000">
            <a:off x="4263591" y="280880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Pfeil nach unten 19"/>
          <p:cNvSpPr/>
          <p:nvPr/>
        </p:nvSpPr>
        <p:spPr>
          <a:xfrm rot="10800000">
            <a:off x="5793843" y="280880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Pfeil nach unten 20"/>
          <p:cNvSpPr/>
          <p:nvPr/>
        </p:nvSpPr>
        <p:spPr>
          <a:xfrm rot="10800000">
            <a:off x="6317663" y="2811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Pfeil nach unten 21"/>
          <p:cNvSpPr/>
          <p:nvPr/>
        </p:nvSpPr>
        <p:spPr>
          <a:xfrm rot="10800000">
            <a:off x="7289297" y="2808799"/>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Pfeil nach unten 22"/>
          <p:cNvSpPr/>
          <p:nvPr/>
        </p:nvSpPr>
        <p:spPr>
          <a:xfrm rot="10800000">
            <a:off x="6866729" y="280880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Pfeil nach unten 24"/>
          <p:cNvSpPr/>
          <p:nvPr/>
        </p:nvSpPr>
        <p:spPr>
          <a:xfrm rot="10800000">
            <a:off x="8998684" y="280879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Pfeil nach unten 25"/>
          <p:cNvSpPr/>
          <p:nvPr/>
        </p:nvSpPr>
        <p:spPr>
          <a:xfrm rot="10800000">
            <a:off x="9470226" y="2789173"/>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Pfeil nach unten 26"/>
          <p:cNvSpPr/>
          <p:nvPr/>
        </p:nvSpPr>
        <p:spPr>
          <a:xfrm rot="10800000">
            <a:off x="11172907" y="280835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Pfeil nach unten 27"/>
          <p:cNvSpPr/>
          <p:nvPr/>
        </p:nvSpPr>
        <p:spPr>
          <a:xfrm rot="10800000">
            <a:off x="10586132" y="280835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Pfeil nach unten 28"/>
          <p:cNvSpPr/>
          <p:nvPr/>
        </p:nvSpPr>
        <p:spPr>
          <a:xfrm rot="10800000">
            <a:off x="7778221" y="2808798"/>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Pfeil nach unten 29"/>
          <p:cNvSpPr/>
          <p:nvPr/>
        </p:nvSpPr>
        <p:spPr>
          <a:xfrm rot="10800000">
            <a:off x="8405203" y="2808797"/>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1" name="Pfeil nach unten 30"/>
          <p:cNvSpPr/>
          <p:nvPr/>
        </p:nvSpPr>
        <p:spPr>
          <a:xfrm rot="10800000">
            <a:off x="11623849" y="2808354"/>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Textfeld 31"/>
          <p:cNvSpPr txBox="1"/>
          <p:nvPr/>
        </p:nvSpPr>
        <p:spPr>
          <a:xfrm>
            <a:off x="10077450" y="3297255"/>
            <a:ext cx="2024535"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24 discharges in </a:t>
            </a:r>
          </a:p>
          <a:p>
            <a:pPr algn="ctr"/>
            <a:r>
              <a:rPr lang="de-DE" sz="1400" dirty="0">
                <a:solidFill>
                  <a:schemeClr val="accent1">
                    <a:lumMod val="75000"/>
                  </a:schemeClr>
                </a:solidFill>
              </a:rPr>
              <a:t>14 seconds </a:t>
            </a:r>
            <a:r>
              <a:rPr lang="de-DE" sz="1400" dirty="0">
                <a:solidFill>
                  <a:schemeClr val="accent1">
                    <a:lumMod val="75000"/>
                  </a:schemeClr>
                </a:solidFill>
                <a:sym typeface="Wingdings" panose="05000000000000000000" pitchFamily="2" charset="2"/>
              </a:rPr>
              <a:t> </a:t>
            </a:r>
            <a:r>
              <a:rPr lang="de-DE" sz="1400" b="1" dirty="0">
                <a:solidFill>
                  <a:schemeClr val="accent1">
                    <a:lumMod val="75000"/>
                  </a:schemeClr>
                </a:solidFill>
                <a:sym typeface="Wingdings" panose="05000000000000000000" pitchFamily="2" charset="2"/>
              </a:rPr>
              <a:t>1.5 - 2 Hz</a:t>
            </a:r>
            <a:endParaRPr lang="de-AT" sz="1400" b="1" dirty="0">
              <a:solidFill>
                <a:schemeClr val="accent1">
                  <a:lumMod val="75000"/>
                </a:schemeClr>
              </a:solidFill>
            </a:endParaRPr>
          </a:p>
        </p:txBody>
      </p:sp>
      <p:sp>
        <p:nvSpPr>
          <p:cNvPr id="40" name="Textfeld 39"/>
          <p:cNvSpPr txBox="1"/>
          <p:nvPr/>
        </p:nvSpPr>
        <p:spPr>
          <a:xfrm>
            <a:off x="7898642" y="682500"/>
            <a:ext cx="1281154" cy="738664"/>
          </a:xfrm>
          <a:prstGeom prst="rect">
            <a:avLst/>
          </a:prstGeom>
          <a:solidFill>
            <a:schemeClr val="bg1"/>
          </a:solidFill>
          <a:ln>
            <a:solidFill>
              <a:schemeClr val="accent2">
                <a:lumMod val="75000"/>
              </a:schemeClr>
            </a:solidFill>
          </a:ln>
        </p:spPr>
        <p:txBody>
          <a:bodyPr wrap="square" rtlCol="0">
            <a:spAutoFit/>
          </a:bodyPr>
          <a:lstStyle/>
          <a:p>
            <a:pPr algn="ctr"/>
            <a:r>
              <a:rPr lang="de-DE" sz="1400" dirty="0">
                <a:solidFill>
                  <a:schemeClr val="accent2">
                    <a:lumMod val="75000"/>
                  </a:schemeClr>
                </a:solidFill>
              </a:rPr>
              <a:t>Rhythmic activity</a:t>
            </a:r>
          </a:p>
          <a:p>
            <a:pPr algn="ctr"/>
            <a:endParaRPr lang="de-AT" sz="1400" dirty="0">
              <a:solidFill>
                <a:schemeClr val="accent1">
                  <a:lumMod val="75000"/>
                </a:schemeClr>
              </a:solidFill>
            </a:endParaRPr>
          </a:p>
        </p:txBody>
      </p:sp>
      <p:sp>
        <p:nvSpPr>
          <p:cNvPr id="49" name="Freihandform 48"/>
          <p:cNvSpPr/>
          <p:nvPr/>
        </p:nvSpPr>
        <p:spPr>
          <a:xfrm>
            <a:off x="8275215" y="1211242"/>
            <a:ext cx="482355" cy="129969"/>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6" name="Freihandform 44">
            <a:extLst>
              <a:ext uri="{FF2B5EF4-FFF2-40B4-BE49-F238E27FC236}">
                <a16:creationId xmlns:a16="http://schemas.microsoft.com/office/drawing/2014/main" id="{E448AE58-F8F7-4E4B-9653-AEC6929A2B23}"/>
              </a:ext>
            </a:extLst>
          </p:cNvPr>
          <p:cNvSpPr/>
          <p:nvPr/>
        </p:nvSpPr>
        <p:spPr>
          <a:xfrm>
            <a:off x="6773724" y="2114552"/>
            <a:ext cx="468050" cy="182546"/>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Freihandform 44">
            <a:extLst>
              <a:ext uri="{FF2B5EF4-FFF2-40B4-BE49-F238E27FC236}">
                <a16:creationId xmlns:a16="http://schemas.microsoft.com/office/drawing/2014/main" id="{2C024CBD-0C30-4C81-B8DC-1FFBB18825BB}"/>
              </a:ext>
            </a:extLst>
          </p:cNvPr>
          <p:cNvSpPr/>
          <p:nvPr/>
        </p:nvSpPr>
        <p:spPr>
          <a:xfrm>
            <a:off x="7289298" y="2114552"/>
            <a:ext cx="420204" cy="191281"/>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8" name="Freihandform 44">
            <a:extLst>
              <a:ext uri="{FF2B5EF4-FFF2-40B4-BE49-F238E27FC236}">
                <a16:creationId xmlns:a16="http://schemas.microsoft.com/office/drawing/2014/main" id="{AAE0CB26-8B3F-450B-A88C-7F0B424988F9}"/>
              </a:ext>
            </a:extLst>
          </p:cNvPr>
          <p:cNvSpPr/>
          <p:nvPr/>
        </p:nvSpPr>
        <p:spPr>
          <a:xfrm>
            <a:off x="7802644" y="2074090"/>
            <a:ext cx="395263" cy="231743"/>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9" name="Freihandform 44">
            <a:extLst>
              <a:ext uri="{FF2B5EF4-FFF2-40B4-BE49-F238E27FC236}">
                <a16:creationId xmlns:a16="http://schemas.microsoft.com/office/drawing/2014/main" id="{8403FB30-A72D-46AB-A8E8-96C82AE089D2}"/>
              </a:ext>
            </a:extLst>
          </p:cNvPr>
          <p:cNvSpPr/>
          <p:nvPr/>
        </p:nvSpPr>
        <p:spPr>
          <a:xfrm>
            <a:off x="8364575" y="2078434"/>
            <a:ext cx="436701" cy="195972"/>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2" name="Freihandform 44">
            <a:extLst>
              <a:ext uri="{FF2B5EF4-FFF2-40B4-BE49-F238E27FC236}">
                <a16:creationId xmlns:a16="http://schemas.microsoft.com/office/drawing/2014/main" id="{78627D83-0C05-4A82-9C0A-6DE026A69364}"/>
              </a:ext>
            </a:extLst>
          </p:cNvPr>
          <p:cNvSpPr/>
          <p:nvPr/>
        </p:nvSpPr>
        <p:spPr>
          <a:xfrm>
            <a:off x="8910880" y="2054660"/>
            <a:ext cx="436701" cy="182547"/>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4" name="Freihandform 44">
            <a:extLst>
              <a:ext uri="{FF2B5EF4-FFF2-40B4-BE49-F238E27FC236}">
                <a16:creationId xmlns:a16="http://schemas.microsoft.com/office/drawing/2014/main" id="{8B2DEE86-B974-4F18-8A6E-B8B78335E5E3}"/>
              </a:ext>
            </a:extLst>
          </p:cNvPr>
          <p:cNvSpPr/>
          <p:nvPr/>
        </p:nvSpPr>
        <p:spPr>
          <a:xfrm>
            <a:off x="9419365" y="2033444"/>
            <a:ext cx="436701" cy="218287"/>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5" name="Freihandform 44">
            <a:extLst>
              <a:ext uri="{FF2B5EF4-FFF2-40B4-BE49-F238E27FC236}">
                <a16:creationId xmlns:a16="http://schemas.microsoft.com/office/drawing/2014/main" id="{2B7A5E9B-A047-4846-81E3-52A0DDB8E288}"/>
              </a:ext>
            </a:extLst>
          </p:cNvPr>
          <p:cNvSpPr/>
          <p:nvPr/>
        </p:nvSpPr>
        <p:spPr>
          <a:xfrm>
            <a:off x="9892958" y="2035476"/>
            <a:ext cx="436701" cy="182547"/>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6" name="Freihandform 44">
            <a:extLst>
              <a:ext uri="{FF2B5EF4-FFF2-40B4-BE49-F238E27FC236}">
                <a16:creationId xmlns:a16="http://schemas.microsoft.com/office/drawing/2014/main" id="{E08B66CA-70F3-4C63-A2E5-98B7525C6172}"/>
              </a:ext>
            </a:extLst>
          </p:cNvPr>
          <p:cNvSpPr/>
          <p:nvPr/>
        </p:nvSpPr>
        <p:spPr>
          <a:xfrm>
            <a:off x="10475240" y="2033444"/>
            <a:ext cx="436701" cy="182547"/>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7" name="Freihandform 44">
            <a:extLst>
              <a:ext uri="{FF2B5EF4-FFF2-40B4-BE49-F238E27FC236}">
                <a16:creationId xmlns:a16="http://schemas.microsoft.com/office/drawing/2014/main" id="{5371F2F7-989C-4D2F-BE1C-B6735032D1D8}"/>
              </a:ext>
            </a:extLst>
          </p:cNvPr>
          <p:cNvSpPr/>
          <p:nvPr/>
        </p:nvSpPr>
        <p:spPr>
          <a:xfrm>
            <a:off x="11057444" y="2047668"/>
            <a:ext cx="436701" cy="182547"/>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08965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RHYTHMIC AND PERIODIC PATTERNS (RPPs): MAIN TERM 2</a:t>
            </a:r>
          </a:p>
        </p:txBody>
      </p:sp>
      <p:pic>
        <p:nvPicPr>
          <p:cNvPr id="8" name="Image 2" descr="ACNC nomenclature diagrams_PDs.tif"/>
          <p:cNvPicPr>
            <a:picLocks noChangeAspect="1"/>
          </p:cNvPicPr>
          <p:nvPr/>
        </p:nvPicPr>
        <p:blipFill>
          <a:blip r:embed="rId3" cstate="print"/>
          <a:srcRect/>
          <a:stretch>
            <a:fillRect/>
          </a:stretch>
        </p:blipFill>
        <p:spPr bwMode="auto">
          <a:xfrm>
            <a:off x="7717241" y="1121112"/>
            <a:ext cx="3627783" cy="1843925"/>
          </a:xfrm>
          <a:prstGeom prst="rect">
            <a:avLst/>
          </a:prstGeom>
          <a:noFill/>
          <a:ln w="9525">
            <a:noFill/>
            <a:miter lim="800000"/>
            <a:headEnd/>
            <a:tailEnd/>
          </a:ln>
        </p:spPr>
      </p:pic>
      <p:pic>
        <p:nvPicPr>
          <p:cNvPr id="10" name="Image 1" descr="ACNC nomenclature diagrams_SW.tif"/>
          <p:cNvPicPr>
            <a:picLocks noChangeAspect="1"/>
          </p:cNvPicPr>
          <p:nvPr/>
        </p:nvPicPr>
        <p:blipFill rotWithShape="1">
          <a:blip r:embed="rId4" cstate="print"/>
          <a:srcRect r="14556"/>
          <a:stretch/>
        </p:blipFill>
        <p:spPr bwMode="auto">
          <a:xfrm>
            <a:off x="7914069" y="4670990"/>
            <a:ext cx="3098808" cy="1742836"/>
          </a:xfrm>
          <a:prstGeom prst="rect">
            <a:avLst/>
          </a:prstGeom>
          <a:noFill/>
          <a:ln w="9525">
            <a:noFill/>
            <a:miter lim="800000"/>
            <a:headEnd/>
            <a:tailEnd/>
          </a:ln>
        </p:spPr>
      </p:pic>
      <p:sp>
        <p:nvSpPr>
          <p:cNvPr id="7" name="Rectangle 3">
            <a:extLst>
              <a:ext uri="{FF2B5EF4-FFF2-40B4-BE49-F238E27FC236}">
                <a16:creationId xmlns:a16="http://schemas.microsoft.com/office/drawing/2014/main" id="{D8BC12D2-DEFB-45F0-B44F-40DBFBB79974}"/>
              </a:ext>
            </a:extLst>
          </p:cNvPr>
          <p:cNvSpPr txBox="1">
            <a:spLocks noChangeArrowheads="1"/>
          </p:cNvSpPr>
          <p:nvPr/>
        </p:nvSpPr>
        <p:spPr>
          <a:xfrm>
            <a:off x="652238" y="1084672"/>
            <a:ext cx="10991546" cy="46161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ea typeface="ＭＳ Ｐゴシック"/>
                <a:cs typeface="ＭＳ Ｐゴシック"/>
              </a:rPr>
              <a:t>Main term 2 (pattern description) includes:</a:t>
            </a:r>
          </a:p>
          <a:p>
            <a:pPr lvl="1">
              <a:defRPr/>
            </a:pPr>
            <a:r>
              <a:rPr lang="en-US" sz="2800" dirty="0">
                <a:solidFill>
                  <a:srgbClr val="00B050"/>
                </a:solidFill>
                <a:ea typeface="+mn-ea"/>
                <a:cs typeface="+mn-cs"/>
              </a:rPr>
              <a:t>PD</a:t>
            </a:r>
            <a:r>
              <a:rPr lang="en-US" sz="2800" dirty="0">
                <a:ea typeface="+mn-ea"/>
                <a:cs typeface="+mn-cs"/>
              </a:rPr>
              <a:t>: Periodic Discharges </a:t>
            </a:r>
          </a:p>
          <a:p>
            <a:pPr eaLnBrk="1" hangingPunct="1">
              <a:defRPr/>
            </a:pPr>
            <a:endParaRPr lang="en-US" sz="3200" i="1" dirty="0">
              <a:ea typeface="+mn-ea"/>
              <a:cs typeface="+mn-cs"/>
            </a:endParaRPr>
          </a:p>
          <a:p>
            <a:pPr eaLnBrk="1" hangingPunct="1">
              <a:defRPr/>
            </a:pPr>
            <a:endParaRPr lang="en-US" sz="3200" i="1" dirty="0">
              <a:ea typeface="+mn-ea"/>
              <a:cs typeface="+mn-cs"/>
            </a:endParaRPr>
          </a:p>
          <a:p>
            <a:pPr lvl="1">
              <a:defRPr/>
            </a:pPr>
            <a:r>
              <a:rPr lang="en-US" sz="2800" dirty="0">
                <a:solidFill>
                  <a:srgbClr val="00B050"/>
                </a:solidFill>
                <a:ea typeface="+mn-ea"/>
                <a:cs typeface="+mn-cs"/>
              </a:rPr>
              <a:t>RDA</a:t>
            </a:r>
            <a:r>
              <a:rPr lang="en-US" sz="2800" dirty="0">
                <a:ea typeface="+mn-ea"/>
                <a:cs typeface="+mn-cs"/>
              </a:rPr>
              <a:t>: Rhythmic Delta Activity</a:t>
            </a:r>
            <a:endParaRPr lang="en-US" sz="2800" i="1" dirty="0">
              <a:ea typeface="+mn-ea"/>
              <a:cs typeface="+mn-cs"/>
            </a:endParaRPr>
          </a:p>
          <a:p>
            <a:pPr eaLnBrk="1" hangingPunct="1">
              <a:defRPr/>
            </a:pPr>
            <a:endParaRPr lang="en-US" sz="3200" dirty="0">
              <a:solidFill>
                <a:srgbClr val="66FF33"/>
              </a:solidFill>
              <a:ea typeface="+mn-ea"/>
              <a:cs typeface="+mn-cs"/>
            </a:endParaRPr>
          </a:p>
          <a:p>
            <a:pPr eaLnBrk="1" hangingPunct="1">
              <a:defRPr/>
            </a:pPr>
            <a:endParaRPr lang="en-US" sz="3200" dirty="0">
              <a:solidFill>
                <a:srgbClr val="66FF33"/>
              </a:solidFill>
              <a:ea typeface="+mn-ea"/>
              <a:cs typeface="+mn-cs"/>
            </a:endParaRPr>
          </a:p>
          <a:p>
            <a:pPr lvl="1">
              <a:defRPr/>
            </a:pPr>
            <a:r>
              <a:rPr lang="en-US" sz="2800" dirty="0">
                <a:solidFill>
                  <a:srgbClr val="00B050"/>
                </a:solidFill>
                <a:ea typeface="+mn-ea"/>
                <a:cs typeface="+mn-cs"/>
              </a:rPr>
              <a:t>SW</a:t>
            </a:r>
            <a:r>
              <a:rPr lang="en-US" sz="2800" dirty="0">
                <a:ea typeface="+mn-ea"/>
                <a:cs typeface="+mn-cs"/>
              </a:rPr>
              <a:t>: Spike-and-Wave, Sharp-and-Wave or </a:t>
            </a:r>
          </a:p>
          <a:p>
            <a:pPr marL="0" indent="0" eaLnBrk="1" hangingPunct="1">
              <a:buNone/>
              <a:defRPr/>
            </a:pPr>
            <a:r>
              <a:rPr lang="en-US" dirty="0"/>
              <a:t>	</a:t>
            </a:r>
            <a:r>
              <a:rPr lang="en-US" dirty="0">
                <a:ea typeface="+mn-ea"/>
                <a:cs typeface="+mn-cs"/>
              </a:rPr>
              <a:t>Polyspike-and-Wave </a:t>
            </a:r>
          </a:p>
          <a:p>
            <a:endParaRPr lang="en-US" sz="3200" dirty="0">
              <a:ea typeface="ＭＳ Ｐゴシック"/>
              <a:cs typeface="ＭＳ Ｐゴシック"/>
            </a:endParaRPr>
          </a:p>
        </p:txBody>
      </p:sp>
      <p:pic>
        <p:nvPicPr>
          <p:cNvPr id="5" name="Picture 4">
            <a:extLst>
              <a:ext uri="{FF2B5EF4-FFF2-40B4-BE49-F238E27FC236}">
                <a16:creationId xmlns:a16="http://schemas.microsoft.com/office/drawing/2014/main" id="{9BA794A9-91DD-4E45-92E7-C760CEBBDE28}"/>
              </a:ext>
            </a:extLst>
          </p:cNvPr>
          <p:cNvPicPr>
            <a:picLocks noChangeAspect="1"/>
          </p:cNvPicPr>
          <p:nvPr/>
        </p:nvPicPr>
        <p:blipFill>
          <a:blip r:embed="rId5"/>
          <a:stretch>
            <a:fillRect/>
          </a:stretch>
        </p:blipFill>
        <p:spPr>
          <a:xfrm>
            <a:off x="7914069" y="2852928"/>
            <a:ext cx="3380052" cy="1671919"/>
          </a:xfrm>
          <a:prstGeom prst="rect">
            <a:avLst/>
          </a:prstGeom>
        </p:spPr>
      </p:pic>
    </p:spTree>
    <p:extLst>
      <p:ext uri="{BB962C8B-B14F-4D97-AF65-F5344CB8AC3E}">
        <p14:creationId xmlns:p14="http://schemas.microsoft.com/office/powerpoint/2010/main" val="39206358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EXTREME DELTA BRUSH (EDB)</a:t>
            </a:r>
          </a:p>
        </p:txBody>
      </p:sp>
      <p:sp>
        <p:nvSpPr>
          <p:cNvPr id="5" name="Textfeld 4"/>
          <p:cNvSpPr txBox="1"/>
          <p:nvPr/>
        </p:nvSpPr>
        <p:spPr>
          <a:xfrm>
            <a:off x="411348" y="1005627"/>
            <a:ext cx="11506888" cy="4708981"/>
          </a:xfrm>
          <a:prstGeom prst="rect">
            <a:avLst/>
          </a:prstGeom>
          <a:noFill/>
        </p:spPr>
        <p:txBody>
          <a:bodyPr wrap="square" rtlCol="0">
            <a:spAutoFit/>
          </a:bodyPr>
          <a:lstStyle/>
          <a:p>
            <a:r>
              <a:rPr lang="en-US" sz="2000" b="1" u="sng" dirty="0"/>
              <a:t>“Extreme Delta Brush (EDB)”:</a:t>
            </a:r>
            <a:r>
              <a:rPr lang="en-US" sz="2000" b="1" dirty="0"/>
              <a:t> </a:t>
            </a:r>
            <a:r>
              <a:rPr lang="en-US" sz="2000" dirty="0"/>
              <a:t>A specific subtype </a:t>
            </a:r>
            <a:r>
              <a:rPr lang="de-AT" sz="2000" dirty="0"/>
              <a:t>of +F:</a:t>
            </a:r>
          </a:p>
          <a:p>
            <a:endParaRPr lang="de-AT" sz="2000" dirty="0"/>
          </a:p>
          <a:p>
            <a:r>
              <a:rPr lang="en-US" sz="2000" b="1" dirty="0">
                <a:solidFill>
                  <a:schemeClr val="accent4">
                    <a:lumMod val="50000"/>
                  </a:schemeClr>
                </a:solidFill>
              </a:rPr>
              <a:t>Definite EDB</a:t>
            </a:r>
            <a:r>
              <a:rPr lang="en-US" sz="2000" dirty="0">
                <a:solidFill>
                  <a:schemeClr val="accent4">
                    <a:lumMod val="75000"/>
                  </a:schemeClr>
                </a:solidFill>
              </a:rPr>
              <a:t>: </a:t>
            </a:r>
            <a:r>
              <a:rPr lang="en-US" sz="2000" dirty="0"/>
              <a:t>Consists of either abundant or continuous:</a:t>
            </a:r>
          </a:p>
          <a:p>
            <a:r>
              <a:rPr lang="en-US" sz="2000" b="1" dirty="0"/>
              <a:t>A. </a:t>
            </a:r>
            <a:r>
              <a:rPr lang="en-US" sz="2000" dirty="0"/>
              <a:t>RDA+F, in which the fast activity has a </a:t>
            </a:r>
            <a:r>
              <a:rPr lang="en-US" sz="2000" b="1" dirty="0"/>
              <a:t>stereotyped relationship </a:t>
            </a:r>
            <a:r>
              <a:rPr lang="en-US" sz="2000" dirty="0"/>
              <a:t>to the delta wave (e.g., always maximal</a:t>
            </a:r>
          </a:p>
          <a:p>
            <a:r>
              <a:rPr lang="en-US" sz="2000" dirty="0"/>
              <a:t>     on the upstroke, crest, or </a:t>
            </a:r>
            <a:r>
              <a:rPr lang="en-US" sz="2000" dirty="0" err="1"/>
              <a:t>downstroke</a:t>
            </a:r>
            <a:r>
              <a:rPr lang="en-US" sz="2000" dirty="0"/>
              <a:t> of the wave);</a:t>
            </a:r>
          </a:p>
          <a:p>
            <a:r>
              <a:rPr lang="en-US" sz="2000" dirty="0"/>
              <a:t>  OR</a:t>
            </a:r>
          </a:p>
          <a:p>
            <a:r>
              <a:rPr lang="en-US" sz="2000" b="1" dirty="0"/>
              <a:t>B. </a:t>
            </a:r>
            <a:r>
              <a:rPr lang="en-US" sz="2000" dirty="0" err="1"/>
              <a:t>PDs+F</a:t>
            </a:r>
            <a:r>
              <a:rPr lang="en-US" sz="2000" dirty="0"/>
              <a:t>, in which each PD consists of a single blunt delta wave with superimposed fast activity, and in which</a:t>
            </a:r>
          </a:p>
          <a:p>
            <a:r>
              <a:rPr lang="en-US" sz="2000" dirty="0"/>
              <a:t>     the fast activity has a stereotyped relationship to the delta </a:t>
            </a:r>
            <a:r>
              <a:rPr lang="de-AT" sz="2000" dirty="0" err="1"/>
              <a:t>wave</a:t>
            </a:r>
            <a:r>
              <a:rPr lang="de-AT" sz="2000" dirty="0"/>
              <a:t> (i.e., </a:t>
            </a:r>
            <a:r>
              <a:rPr lang="de-AT" sz="2000" dirty="0" err="1"/>
              <a:t>periodic</a:t>
            </a:r>
            <a:r>
              <a:rPr lang="de-AT" sz="2000" dirty="0"/>
              <a:t> </a:t>
            </a:r>
            <a:r>
              <a:rPr lang="de-AT" sz="2000" dirty="0" err="1"/>
              <a:t>delta</a:t>
            </a:r>
            <a:r>
              <a:rPr lang="de-AT" sz="2000" dirty="0"/>
              <a:t> </a:t>
            </a:r>
            <a:r>
              <a:rPr lang="de-AT" sz="2000" dirty="0" err="1"/>
              <a:t>brushes</a:t>
            </a:r>
            <a:r>
              <a:rPr lang="de-AT" sz="2000" dirty="0"/>
              <a:t>) </a:t>
            </a:r>
          </a:p>
          <a:p>
            <a:endParaRPr lang="de-AT" sz="2000" dirty="0">
              <a:solidFill>
                <a:schemeClr val="accent4">
                  <a:lumMod val="75000"/>
                </a:schemeClr>
              </a:solidFill>
            </a:endParaRPr>
          </a:p>
          <a:p>
            <a:r>
              <a:rPr lang="de-AT" sz="2000" b="1" dirty="0" err="1">
                <a:solidFill>
                  <a:schemeClr val="accent4">
                    <a:lumMod val="50000"/>
                  </a:schemeClr>
                </a:solidFill>
              </a:rPr>
              <a:t>Possible</a:t>
            </a:r>
            <a:r>
              <a:rPr lang="de-AT" sz="2000" b="1" dirty="0">
                <a:solidFill>
                  <a:schemeClr val="accent4">
                    <a:lumMod val="50000"/>
                  </a:schemeClr>
                </a:solidFill>
              </a:rPr>
              <a:t> EDB</a:t>
            </a:r>
            <a:r>
              <a:rPr lang="de-AT" sz="2000" dirty="0">
                <a:solidFill>
                  <a:schemeClr val="accent4">
                    <a:lumMod val="75000"/>
                  </a:schemeClr>
                </a:solidFill>
              </a:rPr>
              <a:t>:</a:t>
            </a:r>
          </a:p>
          <a:p>
            <a:r>
              <a:rPr lang="en-US" sz="2000" dirty="0"/>
              <a:t>Satisfying criterion A) or B) above </a:t>
            </a:r>
            <a:r>
              <a:rPr lang="en-US" sz="2000" u="sng" dirty="0"/>
              <a:t>EXCEPT</a:t>
            </a:r>
            <a:r>
              <a:rPr lang="en-US" sz="2000" dirty="0"/>
              <a:t> either:</a:t>
            </a:r>
          </a:p>
          <a:p>
            <a:r>
              <a:rPr lang="en-US" sz="2000" b="1" dirty="0"/>
              <a:t>i. </a:t>
            </a:r>
            <a:r>
              <a:rPr lang="en-US" sz="2000" dirty="0"/>
              <a:t>only occasional or frequent (rather than abundant or </a:t>
            </a:r>
            <a:r>
              <a:rPr lang="de-AT" sz="2000" dirty="0" err="1"/>
              <a:t>continuous</a:t>
            </a:r>
            <a:r>
              <a:rPr lang="de-AT" sz="2000" dirty="0"/>
              <a:t>) </a:t>
            </a:r>
          </a:p>
          <a:p>
            <a:r>
              <a:rPr lang="de-AT" sz="2000" dirty="0"/>
              <a:t>  OR</a:t>
            </a:r>
          </a:p>
          <a:p>
            <a:r>
              <a:rPr lang="en-US" sz="2000" b="1" dirty="0"/>
              <a:t>ii. </a:t>
            </a:r>
            <a:r>
              <a:rPr lang="en-US" sz="2000" dirty="0"/>
              <a:t>the superimposed fast activity lacks a stereotyped relationship to the delta wave; continuous, invariant fast   </a:t>
            </a:r>
          </a:p>
          <a:p>
            <a:r>
              <a:rPr lang="en-US" sz="2000" dirty="0"/>
              <a:t>   activity during RDA would fall into this category </a:t>
            </a:r>
          </a:p>
        </p:txBody>
      </p:sp>
    </p:spTree>
    <p:extLst>
      <p:ext uri="{BB962C8B-B14F-4D97-AF65-F5344CB8AC3E}">
        <p14:creationId xmlns:p14="http://schemas.microsoft.com/office/powerpoint/2010/main" val="4020064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
          </p:nvPr>
        </p:nvPicPr>
        <p:blipFill rotWithShape="1">
          <a:blip r:embed="rId3"/>
          <a:srcRect l="-1" r="-846" b="28004"/>
          <a:stretch/>
        </p:blipFill>
        <p:spPr>
          <a:xfrm>
            <a:off x="860536" y="65040"/>
            <a:ext cx="9747446" cy="4979233"/>
          </a:xfrm>
          <a:prstGeom prst="rect">
            <a:avLst/>
          </a:prstGeom>
        </p:spPr>
      </p:pic>
      <p:pic>
        <p:nvPicPr>
          <p:cNvPr id="9" name="Inhaltsplatzhalter 1"/>
          <p:cNvPicPr>
            <a:picLocks noChangeAspect="1"/>
          </p:cNvPicPr>
          <p:nvPr/>
        </p:nvPicPr>
        <p:blipFill rotWithShape="1">
          <a:blip r:embed="rId3"/>
          <a:srcRect l="72747" t="80067"/>
          <a:stretch/>
        </p:blipFill>
        <p:spPr>
          <a:xfrm>
            <a:off x="8882743" y="5016515"/>
            <a:ext cx="3170865" cy="1659451"/>
          </a:xfrm>
          <a:prstGeom prst="rect">
            <a:avLst/>
          </a:prstGeom>
        </p:spPr>
      </p:pic>
    </p:spTree>
    <p:extLst>
      <p:ext uri="{BB962C8B-B14F-4D97-AF65-F5344CB8AC3E}">
        <p14:creationId xmlns:p14="http://schemas.microsoft.com/office/powerpoint/2010/main" val="28016908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
          </p:nvPr>
        </p:nvPicPr>
        <p:blipFill>
          <a:blip r:embed="rId3"/>
          <a:stretch>
            <a:fillRect/>
          </a:stretch>
        </p:blipFill>
        <p:spPr>
          <a:xfrm>
            <a:off x="1956999" y="792387"/>
            <a:ext cx="8415586" cy="6065613"/>
          </a:xfrm>
          <a:prstGeom prst="rect">
            <a:avLst/>
          </a:prstGeom>
        </p:spPr>
      </p:pic>
      <p:sp>
        <p:nvSpPr>
          <p:cNvPr id="9"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EXTREME DELTA BRUSH (EDB)</a:t>
            </a:r>
          </a:p>
        </p:txBody>
      </p:sp>
    </p:spTree>
    <p:extLst>
      <p:ext uri="{BB962C8B-B14F-4D97-AF65-F5344CB8AC3E}">
        <p14:creationId xmlns:p14="http://schemas.microsoft.com/office/powerpoint/2010/main" val="24019948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
          </p:nvPr>
        </p:nvPicPr>
        <p:blipFill>
          <a:blip r:embed="rId2"/>
          <a:stretch>
            <a:fillRect/>
          </a:stretch>
        </p:blipFill>
        <p:spPr>
          <a:xfrm>
            <a:off x="2229222" y="792387"/>
            <a:ext cx="7871140" cy="5578433"/>
          </a:xfrm>
          <a:prstGeom prst="rect">
            <a:avLst/>
          </a:prstGeom>
        </p:spPr>
      </p:pic>
      <p:sp>
        <p:nvSpPr>
          <p:cNvPr id="10"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EXTREME DELTA BRUSH (EDB)</a:t>
            </a:r>
          </a:p>
        </p:txBody>
      </p:sp>
      <p:sp>
        <p:nvSpPr>
          <p:cNvPr id="3" name="TextBox 2">
            <a:extLst>
              <a:ext uri="{FF2B5EF4-FFF2-40B4-BE49-F238E27FC236}">
                <a16:creationId xmlns:a16="http://schemas.microsoft.com/office/drawing/2014/main" id="{D8FE8404-FAFD-4756-8271-F1AF6CA16076}"/>
              </a:ext>
            </a:extLst>
          </p:cNvPr>
          <p:cNvSpPr txBox="1"/>
          <p:nvPr/>
        </p:nvSpPr>
        <p:spPr>
          <a:xfrm>
            <a:off x="9962778" y="5416715"/>
            <a:ext cx="2103456" cy="1077218"/>
          </a:xfrm>
          <a:prstGeom prst="rect">
            <a:avLst/>
          </a:prstGeom>
          <a:noFill/>
        </p:spPr>
        <p:txBody>
          <a:bodyPr wrap="square" rtlCol="0">
            <a:spAutoFit/>
          </a:bodyPr>
          <a:lstStyle/>
          <a:p>
            <a:r>
              <a:rPr lang="en-US" sz="1600" dirty="0"/>
              <a:t>This is not +F since the fast activity is present even when the RDA is not.</a:t>
            </a:r>
          </a:p>
        </p:txBody>
      </p:sp>
    </p:spTree>
    <p:extLst>
      <p:ext uri="{BB962C8B-B14F-4D97-AF65-F5344CB8AC3E}">
        <p14:creationId xmlns:p14="http://schemas.microsoft.com/office/powerpoint/2010/main" val="38035069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2"/>
          <a:stretch>
            <a:fillRect/>
          </a:stretch>
        </p:blipFill>
        <p:spPr>
          <a:xfrm>
            <a:off x="529167" y="0"/>
            <a:ext cx="10162363" cy="6385810"/>
          </a:xfrm>
          <a:prstGeom prst="rect">
            <a:avLst/>
          </a:prstGeom>
        </p:spPr>
      </p:pic>
      <p:sp>
        <p:nvSpPr>
          <p:cNvPr id="3" name="Textfeld 2"/>
          <p:cNvSpPr txBox="1"/>
          <p:nvPr/>
        </p:nvSpPr>
        <p:spPr>
          <a:xfrm>
            <a:off x="529167" y="6293878"/>
            <a:ext cx="5381469" cy="400110"/>
          </a:xfrm>
          <a:prstGeom prst="rect">
            <a:avLst/>
          </a:prstGeom>
          <a:noFill/>
        </p:spPr>
        <p:txBody>
          <a:bodyPr wrap="square" rtlCol="0">
            <a:spAutoFit/>
          </a:bodyPr>
          <a:lstStyle/>
          <a:p>
            <a:r>
              <a:rPr lang="de-DE" sz="2000" dirty="0"/>
              <a:t>What is the correct term for this pattern?</a:t>
            </a:r>
            <a:endParaRPr lang="de-AT" sz="2000" dirty="0"/>
          </a:p>
        </p:txBody>
      </p:sp>
    </p:spTree>
    <p:extLst>
      <p:ext uri="{BB962C8B-B14F-4D97-AF65-F5344CB8AC3E}">
        <p14:creationId xmlns:p14="http://schemas.microsoft.com/office/powerpoint/2010/main" val="11447224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3"/>
          <a:stretch>
            <a:fillRect/>
          </a:stretch>
        </p:blipFill>
        <p:spPr>
          <a:xfrm>
            <a:off x="529167" y="0"/>
            <a:ext cx="10162363" cy="6385810"/>
          </a:xfrm>
          <a:prstGeom prst="rect">
            <a:avLst/>
          </a:prstGeom>
        </p:spPr>
      </p:pic>
      <p:sp>
        <p:nvSpPr>
          <p:cNvPr id="5" name="Textfeld 4"/>
          <p:cNvSpPr txBox="1"/>
          <p:nvPr/>
        </p:nvSpPr>
        <p:spPr>
          <a:xfrm>
            <a:off x="529167" y="5537193"/>
            <a:ext cx="8613784" cy="1138773"/>
          </a:xfrm>
          <a:prstGeom prst="rect">
            <a:avLst/>
          </a:prstGeom>
          <a:solidFill>
            <a:schemeClr val="bg1"/>
          </a:solidFill>
        </p:spPr>
        <p:txBody>
          <a:bodyPr wrap="square" rtlCol="0">
            <a:spAutoFit/>
          </a:bodyPr>
          <a:lstStyle/>
          <a:p>
            <a:r>
              <a:rPr lang="de-DE" sz="2400" dirty="0"/>
              <a:t>Generalized Periodic Discharges with superimposed fast activity (GPD+F)</a:t>
            </a:r>
            <a:r>
              <a:rPr lang="de-DE" dirty="0"/>
              <a:t> (Bifrontal maximum, 0.5 Hz):  </a:t>
            </a:r>
            <a:r>
              <a:rPr lang="de-DE" sz="2000" dirty="0"/>
              <a:t>If abundant/ continuous, this is </a:t>
            </a:r>
            <a:r>
              <a:rPr lang="de-DE" sz="2000" u="sng" dirty="0"/>
              <a:t>definite EDB</a:t>
            </a:r>
            <a:r>
              <a:rPr lang="de-DE" sz="2000" dirty="0"/>
              <a:t>; if it‘s frequent/occasional, it is </a:t>
            </a:r>
            <a:r>
              <a:rPr lang="de-DE" sz="2000" u="sng" dirty="0"/>
              <a:t>possible EDB.  </a:t>
            </a:r>
            <a:endParaRPr lang="de-AT" sz="1600" dirty="0"/>
          </a:p>
        </p:txBody>
      </p:sp>
      <p:sp>
        <p:nvSpPr>
          <p:cNvPr id="9" name="Textfeld 8"/>
          <p:cNvSpPr txBox="1"/>
          <p:nvPr/>
        </p:nvSpPr>
        <p:spPr>
          <a:xfrm>
            <a:off x="9943055" y="1515560"/>
            <a:ext cx="2115674" cy="1169551"/>
          </a:xfrm>
          <a:prstGeom prst="rect">
            <a:avLst/>
          </a:prstGeom>
          <a:solidFill>
            <a:schemeClr val="bg1"/>
          </a:solidFill>
          <a:ln>
            <a:solidFill>
              <a:schemeClr val="accent1">
                <a:lumMod val="75000"/>
              </a:schemeClr>
            </a:solidFill>
          </a:ln>
        </p:spPr>
        <p:txBody>
          <a:bodyPr wrap="square" rtlCol="0">
            <a:spAutoFit/>
          </a:bodyPr>
          <a:lstStyle/>
          <a:p>
            <a:r>
              <a:rPr lang="en-US" sz="1400" dirty="0">
                <a:solidFill>
                  <a:schemeClr val="accent1">
                    <a:lumMod val="75000"/>
                  </a:schemeClr>
                </a:solidFill>
              </a:rPr>
              <a:t>Periodic blunt delta waves with superimposed beta in a stereotyped relationship to the delta waves. </a:t>
            </a:r>
          </a:p>
        </p:txBody>
      </p:sp>
    </p:spTree>
    <p:extLst>
      <p:ext uri="{BB962C8B-B14F-4D97-AF65-F5344CB8AC3E}">
        <p14:creationId xmlns:p14="http://schemas.microsoft.com/office/powerpoint/2010/main" val="5655035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040219" y="1653363"/>
            <a:ext cx="9411586" cy="4077586"/>
          </a:xfrm>
        </p:spPr>
        <p:txBody>
          <a:bodyPr>
            <a:normAutofit/>
          </a:bodyPr>
          <a:lstStyle/>
          <a:p>
            <a:pPr eaLnBrk="1" hangingPunct="1">
              <a:lnSpc>
                <a:spcPct val="80000"/>
              </a:lnSpc>
            </a:pPr>
            <a:r>
              <a:rPr lang="en-US" altLang="en-US" sz="3600" dirty="0">
                <a:ea typeface="ＭＳ Ｐゴシック" panose="020B0600070205080204" pitchFamily="34" charset="-128"/>
              </a:rPr>
              <a:t>Evolving and fluctuating refer to changes in at least one of the following:</a:t>
            </a:r>
          </a:p>
          <a:p>
            <a:pPr lvl="1" eaLnBrk="1" hangingPunct="1">
              <a:lnSpc>
                <a:spcPct val="80000"/>
              </a:lnSpc>
            </a:pPr>
            <a:r>
              <a:rPr lang="en-US" altLang="en-US" sz="3200" dirty="0">
                <a:solidFill>
                  <a:schemeClr val="accent4">
                    <a:lumMod val="75000"/>
                  </a:schemeClr>
                </a:solidFill>
                <a:ea typeface="ＭＳ Ｐゴシック" panose="020B0600070205080204" pitchFamily="34" charset="-128"/>
              </a:rPr>
              <a:t>Frequency</a:t>
            </a:r>
          </a:p>
          <a:p>
            <a:pPr lvl="1" eaLnBrk="1" hangingPunct="1">
              <a:lnSpc>
                <a:spcPct val="80000"/>
              </a:lnSpc>
            </a:pPr>
            <a:r>
              <a:rPr lang="en-US" altLang="en-US" sz="3200" dirty="0">
                <a:solidFill>
                  <a:schemeClr val="accent4">
                    <a:lumMod val="75000"/>
                  </a:schemeClr>
                </a:solidFill>
                <a:ea typeface="ＭＳ Ｐゴシック" panose="020B0600070205080204" pitchFamily="34" charset="-128"/>
              </a:rPr>
              <a:t>Location </a:t>
            </a:r>
          </a:p>
          <a:p>
            <a:pPr lvl="1" eaLnBrk="1" hangingPunct="1">
              <a:lnSpc>
                <a:spcPct val="80000"/>
              </a:lnSpc>
            </a:pPr>
            <a:r>
              <a:rPr lang="en-US" altLang="en-US" sz="3200" dirty="0">
                <a:solidFill>
                  <a:schemeClr val="accent4">
                    <a:lumMod val="75000"/>
                  </a:schemeClr>
                </a:solidFill>
                <a:ea typeface="ＭＳ Ｐゴシック" panose="020B0600070205080204" pitchFamily="34" charset="-128"/>
              </a:rPr>
              <a:t>Morphology</a:t>
            </a:r>
          </a:p>
          <a:p>
            <a:pPr lvl="1" eaLnBrk="1" hangingPunct="1">
              <a:lnSpc>
                <a:spcPct val="80000"/>
              </a:lnSpc>
            </a:pPr>
            <a:r>
              <a:rPr lang="en-US" altLang="en-US" sz="3200" dirty="0">
                <a:ea typeface="ＭＳ Ｐゴシック" panose="020B0600070205080204" pitchFamily="34" charset="-128"/>
              </a:rPr>
              <a:t>(not amplitude alone)</a:t>
            </a:r>
          </a:p>
          <a:p>
            <a:pPr eaLnBrk="1" hangingPunct="1">
              <a:lnSpc>
                <a:spcPct val="80000"/>
              </a:lnSpc>
            </a:pPr>
            <a:endParaRPr lang="en-US" altLang="en-US" sz="3600" dirty="0">
              <a:ea typeface="ＭＳ Ｐゴシック" panose="020B0600070205080204" pitchFamily="34" charset="-128"/>
            </a:endParaRPr>
          </a:p>
          <a:p>
            <a:pPr eaLnBrk="1" hangingPunct="1">
              <a:lnSpc>
                <a:spcPct val="80000"/>
              </a:lnSpc>
            </a:pPr>
            <a:r>
              <a:rPr lang="en-US" altLang="en-US" sz="3600" dirty="0">
                <a:ea typeface="ＭＳ Ｐゴシック" panose="020B0600070205080204" pitchFamily="34" charset="-128"/>
              </a:rPr>
              <a:t>If neither term applies, report as </a:t>
            </a:r>
            <a:r>
              <a:rPr lang="en-US" altLang="en-US" sz="3600" dirty="0">
                <a:solidFill>
                  <a:srgbClr val="00B050"/>
                </a:solidFill>
                <a:ea typeface="ＭＳ Ｐゴシック" panose="020B0600070205080204" pitchFamily="34" charset="-128"/>
              </a:rPr>
              <a:t>static</a:t>
            </a:r>
            <a:r>
              <a:rPr lang="en-US" altLang="en-US" sz="3600" dirty="0">
                <a:ea typeface="ＭＳ Ｐゴシック" panose="020B0600070205080204" pitchFamily="34" charset="-128"/>
              </a:rPr>
              <a:t>.  </a:t>
            </a:r>
          </a:p>
          <a:p>
            <a:pPr eaLnBrk="1" hangingPunct="1">
              <a:lnSpc>
                <a:spcPct val="80000"/>
              </a:lnSpc>
              <a:buFont typeface="Wingdings" panose="05000000000000000000" pitchFamily="2" charset="2"/>
              <a:buNone/>
            </a:pPr>
            <a:endParaRPr lang="en-US" altLang="en-US" u="sng" dirty="0">
              <a:ea typeface="ＭＳ Ｐゴシック" panose="020B0600070205080204" pitchFamily="34" charset="-128"/>
            </a:endParaRPr>
          </a:p>
          <a:p>
            <a:pPr eaLnBrk="1" hangingPunct="1">
              <a:lnSpc>
                <a:spcPct val="80000"/>
              </a:lnSpc>
            </a:pPr>
            <a:endParaRPr lang="en-US" altLang="en-US" dirty="0">
              <a:ea typeface="ＭＳ Ｐゴシック" panose="020B0600070205080204" pitchFamily="34" charset="-128"/>
            </a:endParaRPr>
          </a:p>
        </p:txBody>
      </p:sp>
      <p:sp>
        <p:nvSpPr>
          <p:cNvPr id="68612" name="Espace réservé du numéro de diapositive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ClrTx/>
              <a:buSzTx/>
              <a:buNone/>
              <a:defRPr/>
            </a:pPr>
            <a:fld id="{7E4D8ACE-6FB5-4B28-BACC-2654F651DAFD}" type="slidenum">
              <a:rPr lang="en-US" altLang="en-US" sz="1000">
                <a:solidFill>
                  <a:srgbClr val="FFFFFF"/>
                </a:solidFill>
              </a:rPr>
              <a:pPr eaLnBrk="1" fontAlgn="base" hangingPunct="1">
                <a:spcBef>
                  <a:spcPct val="0"/>
                </a:spcBef>
                <a:spcAft>
                  <a:spcPct val="0"/>
                </a:spcAft>
                <a:buClrTx/>
                <a:buSzTx/>
                <a:buNone/>
                <a:defRPr/>
              </a:pPr>
              <a:t>66</a:t>
            </a:fld>
            <a:endParaRPr lang="en-US" altLang="en-US" sz="1000" dirty="0">
              <a:solidFill>
                <a:srgbClr val="FFFFFF"/>
              </a:solidFill>
            </a:endParaRPr>
          </a:p>
        </p:txBody>
      </p:sp>
      <p:sp>
        <p:nvSpPr>
          <p:cNvPr id="5"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 EVOLVING, FLUCTUATING or STATIC</a:t>
            </a:r>
          </a:p>
        </p:txBody>
      </p:sp>
    </p:spTree>
    <p:extLst>
      <p:ext uri="{BB962C8B-B14F-4D97-AF65-F5344CB8AC3E}">
        <p14:creationId xmlns:p14="http://schemas.microsoft.com/office/powerpoint/2010/main" val="41059007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body" idx="1"/>
          </p:nvPr>
        </p:nvSpPr>
        <p:spPr>
          <a:xfrm>
            <a:off x="602390" y="1239391"/>
            <a:ext cx="11041394" cy="5214571"/>
          </a:xfrm>
        </p:spPr>
        <p:txBody>
          <a:bodyPr>
            <a:normAutofit/>
          </a:bodyPr>
          <a:lstStyle/>
          <a:p>
            <a:pPr eaLnBrk="1" hangingPunct="1">
              <a:lnSpc>
                <a:spcPct val="80000"/>
              </a:lnSpc>
              <a:buFont typeface="Wingdings" panose="05000000000000000000" pitchFamily="2" charset="2"/>
              <a:buNone/>
            </a:pPr>
            <a:r>
              <a:rPr lang="en-US" altLang="en-US" dirty="0">
                <a:ea typeface="ＭＳ Ｐゴシック" panose="020B0600070205080204" pitchFamily="34" charset="-128"/>
              </a:rPr>
              <a:t>At least 2 unequivocal, sequential changes in frequency, morphology or location defined as follows: </a:t>
            </a:r>
            <a:endParaRPr lang="en-US" altLang="en-US" sz="2400" dirty="0">
              <a:ea typeface="ＭＳ Ｐゴシック" panose="020B0600070205080204" pitchFamily="34" charset="-128"/>
            </a:endParaRPr>
          </a:p>
          <a:p>
            <a:pPr eaLnBrk="1" hangingPunct="1">
              <a:lnSpc>
                <a:spcPct val="80000"/>
              </a:lnSpc>
            </a:pPr>
            <a:r>
              <a:rPr lang="en-US" altLang="en-US" dirty="0">
                <a:solidFill>
                  <a:schemeClr val="accent4">
                    <a:lumMod val="75000"/>
                  </a:schemeClr>
                </a:solidFill>
                <a:ea typeface="ＭＳ Ｐゴシック" panose="020B0600070205080204" pitchFamily="34" charset="-128"/>
              </a:rPr>
              <a:t>Frequency: </a:t>
            </a:r>
            <a:r>
              <a:rPr lang="en-US" altLang="en-US" dirty="0">
                <a:ea typeface="ＭＳ Ｐゴシック" panose="020B0600070205080204" pitchFamily="34" charset="-128"/>
              </a:rPr>
              <a:t>≥2 consecutive increases or decreases of ≥0.5 Hz, (e.g., 2 </a:t>
            </a:r>
            <a:r>
              <a:rPr lang="en-US" altLang="en-US" dirty="0">
                <a:ea typeface="ＭＳ Ｐゴシック" panose="020B0600070205080204" pitchFamily="34" charset="-128"/>
                <a:sym typeface="Wingdings" panose="05000000000000000000" pitchFamily="2" charset="2"/>
              </a:rPr>
              <a:t> </a:t>
            </a:r>
            <a:r>
              <a:rPr lang="en-US" altLang="en-US" dirty="0">
                <a:ea typeface="ＭＳ Ｐゴシック" panose="020B0600070205080204" pitchFamily="34" charset="-128"/>
              </a:rPr>
              <a:t>2.5 to 3 Hz, or 3 </a:t>
            </a:r>
            <a:r>
              <a:rPr lang="en-US" altLang="en-US" dirty="0">
                <a:ea typeface="ＭＳ Ｐゴシック" panose="020B0600070205080204" pitchFamily="34" charset="-128"/>
                <a:sym typeface="Wingdings" panose="05000000000000000000" pitchFamily="2" charset="2"/>
              </a:rPr>
              <a:t> </a:t>
            </a:r>
            <a:r>
              <a:rPr lang="en-US" altLang="en-US" dirty="0">
                <a:ea typeface="ＭＳ Ｐゴシック" panose="020B0600070205080204" pitchFamily="34" charset="-128"/>
              </a:rPr>
              <a:t>2 to 1.5 Hz)</a:t>
            </a:r>
          </a:p>
          <a:p>
            <a:pPr eaLnBrk="1" hangingPunct="1">
              <a:lnSpc>
                <a:spcPct val="80000"/>
              </a:lnSpc>
            </a:pPr>
            <a:r>
              <a:rPr lang="en-US" altLang="en-US" dirty="0">
                <a:solidFill>
                  <a:schemeClr val="accent4">
                    <a:lumMod val="75000"/>
                  </a:schemeClr>
                </a:solidFill>
                <a:ea typeface="ＭＳ Ｐゴシック" panose="020B0600070205080204" pitchFamily="34" charset="-128"/>
              </a:rPr>
              <a:t>Morphology:</a:t>
            </a:r>
            <a:r>
              <a:rPr lang="en-US" altLang="en-US" dirty="0">
                <a:solidFill>
                  <a:schemeClr val="accent2">
                    <a:lumMod val="75000"/>
                  </a:schemeClr>
                </a:solidFill>
                <a:ea typeface="ＭＳ Ｐゴシック" panose="020B0600070205080204" pitchFamily="34" charset="-128"/>
              </a:rPr>
              <a:t>  </a:t>
            </a:r>
            <a:r>
              <a:rPr lang="en-US" altLang="en-US" dirty="0">
                <a:ea typeface="ＭＳ Ｐゴシック" panose="020B0600070205080204" pitchFamily="34" charset="-128"/>
              </a:rPr>
              <a:t>≥2 consecutive changes to a novel morphology</a:t>
            </a:r>
          </a:p>
          <a:p>
            <a:pPr eaLnBrk="1" hangingPunct="1">
              <a:lnSpc>
                <a:spcPct val="80000"/>
              </a:lnSpc>
            </a:pPr>
            <a:r>
              <a:rPr lang="en-US" altLang="en-US" dirty="0">
                <a:solidFill>
                  <a:schemeClr val="accent4">
                    <a:lumMod val="75000"/>
                  </a:schemeClr>
                </a:solidFill>
                <a:ea typeface="ＭＳ Ｐゴシック" panose="020B0600070205080204" pitchFamily="34" charset="-128"/>
              </a:rPr>
              <a:t>Location: </a:t>
            </a:r>
            <a:r>
              <a:rPr lang="en-US" altLang="en-US" dirty="0">
                <a:ea typeface="ＭＳ Ｐゴシック" panose="020B0600070205080204" pitchFamily="34" charset="-128"/>
              </a:rPr>
              <a:t>sequentially spreading into or out of ≥2 different standard 10-20 electrode locations </a:t>
            </a:r>
          </a:p>
          <a:p>
            <a:pPr eaLnBrk="1" hangingPunct="1">
              <a:lnSpc>
                <a:spcPct val="80000"/>
              </a:lnSpc>
            </a:pPr>
            <a:endParaRPr lang="en-US" altLang="en-US" dirty="0">
              <a:solidFill>
                <a:schemeClr val="accent2">
                  <a:lumMod val="75000"/>
                </a:schemeClr>
              </a:solidFill>
              <a:ea typeface="ＭＳ Ｐゴシック" panose="020B0600070205080204" pitchFamily="34" charset="-128"/>
            </a:endParaRPr>
          </a:p>
          <a:p>
            <a:pPr eaLnBrk="1" hangingPunct="1">
              <a:lnSpc>
                <a:spcPct val="80000"/>
              </a:lnSpc>
            </a:pPr>
            <a:r>
              <a:rPr lang="en-US" altLang="en-US" dirty="0">
                <a:ea typeface="ＭＳ Ｐゴシック" panose="020B0600070205080204" pitchFamily="34" charset="-128"/>
              </a:rPr>
              <a:t>NOTE: </a:t>
            </a:r>
          </a:p>
          <a:p>
            <a:pPr lvl="1" eaLnBrk="1" hangingPunct="1">
              <a:lnSpc>
                <a:spcPct val="80000"/>
              </a:lnSpc>
            </a:pPr>
            <a:r>
              <a:rPr lang="en-US" altLang="en-US" dirty="0">
                <a:ea typeface="ＭＳ Ｐゴシック" panose="020B0600070205080204" pitchFamily="34" charset="-128"/>
              </a:rPr>
              <a:t>if evolving and </a:t>
            </a:r>
            <a:r>
              <a:rPr lang="en-US" altLang="en-US" u="sng" dirty="0">
                <a:ea typeface="ＭＳ Ｐゴシック" panose="020B0600070205080204" pitchFamily="34" charset="-128"/>
              </a:rPr>
              <a:t>&gt;</a:t>
            </a:r>
            <a:r>
              <a:rPr lang="en-US" altLang="en-US" dirty="0">
                <a:ea typeface="ＭＳ Ｐゴシック" panose="020B0600070205080204" pitchFamily="34" charset="-128"/>
              </a:rPr>
              <a:t>10s:  it’s a seizure. </a:t>
            </a:r>
          </a:p>
          <a:p>
            <a:pPr lvl="1" eaLnBrk="1" hangingPunct="1">
              <a:lnSpc>
                <a:spcPct val="80000"/>
              </a:lnSpc>
            </a:pPr>
            <a:r>
              <a:rPr lang="en-US" altLang="en-US" dirty="0">
                <a:ea typeface="ＭＳ Ｐゴシック" panose="020B0600070205080204" pitchFamily="34" charset="-128"/>
              </a:rPr>
              <a:t>If evolving, 0.5-10s and reaches &gt;4 Hz, it’s a BIRD (definite due to evolution)</a:t>
            </a:r>
          </a:p>
          <a:p>
            <a:pPr lvl="1" eaLnBrk="1" hangingPunct="1">
              <a:lnSpc>
                <a:spcPct val="80000"/>
              </a:lnSpc>
            </a:pPr>
            <a:r>
              <a:rPr lang="en-US" altLang="en-US" dirty="0">
                <a:ea typeface="ＭＳ Ｐゴシック" panose="020B0600070205080204" pitchFamily="34" charset="-128"/>
              </a:rPr>
              <a:t>If evolving, &lt;10s and never &gt;4 Hz, just use the modifier “evolving”, e.g., “very brief evolving RDA”</a:t>
            </a:r>
          </a:p>
          <a:p>
            <a:pPr lvl="1" eaLnBrk="1" hangingPunct="1">
              <a:lnSpc>
                <a:spcPct val="80000"/>
              </a:lnSpc>
              <a:buFont typeface="Wingdings" panose="05000000000000000000" pitchFamily="2" charset="2"/>
              <a:buNone/>
            </a:pPr>
            <a:endParaRPr lang="en-US" altLang="en-US" dirty="0">
              <a:solidFill>
                <a:schemeClr val="accent2">
                  <a:lumMod val="75000"/>
                </a:schemeClr>
              </a:solidFill>
              <a:ea typeface="ＭＳ Ｐゴシック" panose="020B0600070205080204" pitchFamily="34" charset="-128"/>
            </a:endParaRPr>
          </a:p>
          <a:p>
            <a:pPr lvl="1" eaLnBrk="1" hangingPunct="1">
              <a:lnSpc>
                <a:spcPct val="80000"/>
              </a:lnSpc>
              <a:buFont typeface="Wingdings" panose="05000000000000000000" pitchFamily="2" charset="2"/>
              <a:buNone/>
            </a:pPr>
            <a:endParaRPr lang="en-US" altLang="en-US" i="1" dirty="0">
              <a:solidFill>
                <a:schemeClr val="accent2">
                  <a:lumMod val="75000"/>
                </a:schemeClr>
              </a:solidFill>
              <a:ea typeface="ＭＳ Ｐゴシック" panose="020B0600070205080204" pitchFamily="34" charset="-128"/>
            </a:endParaRPr>
          </a:p>
        </p:txBody>
      </p:sp>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 EVOLVING</a:t>
            </a:r>
          </a:p>
        </p:txBody>
      </p:sp>
    </p:spTree>
    <p:extLst>
      <p:ext uri="{BB962C8B-B14F-4D97-AF65-F5344CB8AC3E}">
        <p14:creationId xmlns:p14="http://schemas.microsoft.com/office/powerpoint/2010/main" val="155290990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EVOLUTION OF FREQUENCY</a:t>
            </a:r>
          </a:p>
        </p:txBody>
      </p:sp>
      <p:pic>
        <p:nvPicPr>
          <p:cNvPr id="7" name="Grafik 6"/>
          <p:cNvPicPr>
            <a:picLocks noChangeAspect="1"/>
          </p:cNvPicPr>
          <p:nvPr/>
        </p:nvPicPr>
        <p:blipFill rotWithShape="1">
          <a:blip r:embed="rId3"/>
          <a:srcRect t="29447"/>
          <a:stretch/>
        </p:blipFill>
        <p:spPr>
          <a:xfrm>
            <a:off x="1391748" y="2116218"/>
            <a:ext cx="9546087" cy="4240132"/>
          </a:xfrm>
          <a:prstGeom prst="rect">
            <a:avLst/>
          </a:prstGeom>
        </p:spPr>
      </p:pic>
      <p:sp>
        <p:nvSpPr>
          <p:cNvPr id="8" name="Textfeld 7"/>
          <p:cNvSpPr txBox="1"/>
          <p:nvPr/>
        </p:nvSpPr>
        <p:spPr>
          <a:xfrm>
            <a:off x="246229" y="797965"/>
            <a:ext cx="11662236" cy="830997"/>
          </a:xfrm>
          <a:prstGeom prst="rect">
            <a:avLst/>
          </a:prstGeom>
          <a:noFill/>
          <a:ln>
            <a:solidFill>
              <a:schemeClr val="tx1"/>
            </a:solidFill>
          </a:ln>
        </p:spPr>
        <p:txBody>
          <a:bodyPr wrap="square" rtlCol="0">
            <a:spAutoFit/>
          </a:bodyPr>
          <a:lstStyle/>
          <a:p>
            <a:r>
              <a:rPr lang="en-US" sz="1600" dirty="0"/>
              <a:t>At least 2 unequivocal, sequential changes in frequency defined as follows: Evolution in </a:t>
            </a:r>
            <a:r>
              <a:rPr lang="en-US" sz="1600" i="1" dirty="0"/>
              <a:t>frequency</a:t>
            </a:r>
            <a:r>
              <a:rPr lang="en-US" sz="1600" dirty="0"/>
              <a:t> is defined as at least 2 consecutive changes in the same direction by at least 0.5 Hz. In order to qualify as present, a single frequency must persist for at least 3 cycles. The criteria for evolution must be reached without the evolving feature (frequency) remaining unchanged for 5 or more continuous minutes. </a:t>
            </a:r>
            <a:endParaRPr lang="de-AT" sz="1600" dirty="0"/>
          </a:p>
        </p:txBody>
      </p:sp>
      <p:sp>
        <p:nvSpPr>
          <p:cNvPr id="4" name="Content Placeholder 3">
            <a:extLst>
              <a:ext uri="{FF2B5EF4-FFF2-40B4-BE49-F238E27FC236}">
                <a16:creationId xmlns:a16="http://schemas.microsoft.com/office/drawing/2014/main" id="{F552A71D-2DC8-461C-93B1-5246CC3636B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619130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9AAC76-EDFC-45B0-B2F0-D55D20992259}"/>
              </a:ext>
            </a:extLst>
          </p:cNvPr>
          <p:cNvSpPr>
            <a:spLocks noGrp="1"/>
          </p:cNvSpPr>
          <p:nvPr>
            <p:ph type="sldNum" sz="quarter" idx="12"/>
          </p:nvPr>
        </p:nvSpPr>
        <p:spPr/>
        <p:txBody>
          <a:bodyPr/>
          <a:lstStyle/>
          <a:p>
            <a:fld id="{6B0F6A56-09F4-4FB7-B4E6-BAB15276B720}" type="slidenum">
              <a:rPr lang="en-US" altLang="en-US" smtClean="0">
                <a:solidFill>
                  <a:srgbClr val="FFFFFF"/>
                </a:solidFill>
              </a:rPr>
              <a:pPr/>
              <a:t>69</a:t>
            </a:fld>
            <a:endParaRPr lang="en-US" altLang="en-US" dirty="0">
              <a:solidFill>
                <a:srgbClr val="FFFFFF"/>
              </a:solidFill>
            </a:endParaRPr>
          </a:p>
        </p:txBody>
      </p:sp>
      <p:sp>
        <p:nvSpPr>
          <p:cNvPr id="7" name="TextBox 6">
            <a:extLst>
              <a:ext uri="{FF2B5EF4-FFF2-40B4-BE49-F238E27FC236}">
                <a16:creationId xmlns:a16="http://schemas.microsoft.com/office/drawing/2014/main" id="{7382EC70-50F8-4495-A477-A859003A9AAA}"/>
              </a:ext>
            </a:extLst>
          </p:cNvPr>
          <p:cNvSpPr txBox="1"/>
          <p:nvPr/>
        </p:nvSpPr>
        <p:spPr>
          <a:xfrm>
            <a:off x="2322786" y="5244662"/>
            <a:ext cx="7546428" cy="369332"/>
          </a:xfrm>
          <a:prstGeom prst="rect">
            <a:avLst/>
          </a:prstGeom>
          <a:noFill/>
        </p:spPr>
        <p:txBody>
          <a:bodyPr wrap="square" rtlCol="0">
            <a:spAutoFit/>
          </a:bodyPr>
          <a:lstStyle/>
          <a:p>
            <a:r>
              <a:rPr lang="en-US" dirty="0"/>
              <a:t>At least 2 consecutive changes to a novel morphology. </a:t>
            </a:r>
          </a:p>
        </p:txBody>
      </p:sp>
      <p:sp>
        <p:nvSpPr>
          <p:cNvPr id="8"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EVOLUTION OF LOCATION</a:t>
            </a:r>
          </a:p>
        </p:txBody>
      </p:sp>
      <p:pic>
        <p:nvPicPr>
          <p:cNvPr id="10" name="Grafik 9"/>
          <p:cNvPicPr>
            <a:picLocks noChangeAspect="1"/>
          </p:cNvPicPr>
          <p:nvPr/>
        </p:nvPicPr>
        <p:blipFill rotWithShape="1">
          <a:blip r:embed="rId3"/>
          <a:srcRect t="23592"/>
          <a:stretch/>
        </p:blipFill>
        <p:spPr>
          <a:xfrm>
            <a:off x="1466187" y="2083981"/>
            <a:ext cx="9259626" cy="4637494"/>
          </a:xfrm>
          <a:prstGeom prst="rect">
            <a:avLst/>
          </a:prstGeom>
        </p:spPr>
      </p:pic>
      <p:sp>
        <p:nvSpPr>
          <p:cNvPr id="11" name="Textfeld 10"/>
          <p:cNvSpPr txBox="1"/>
          <p:nvPr/>
        </p:nvSpPr>
        <p:spPr>
          <a:xfrm>
            <a:off x="184297" y="748067"/>
            <a:ext cx="11823405" cy="830997"/>
          </a:xfrm>
          <a:prstGeom prst="rect">
            <a:avLst/>
          </a:prstGeom>
          <a:noFill/>
          <a:ln>
            <a:solidFill>
              <a:schemeClr val="tx1"/>
            </a:solidFill>
          </a:ln>
        </p:spPr>
        <p:txBody>
          <a:bodyPr wrap="square" rtlCol="0">
            <a:spAutoFit/>
          </a:bodyPr>
          <a:lstStyle/>
          <a:p>
            <a:r>
              <a:rPr lang="en-US" sz="1600" dirty="0"/>
              <a:t>Evolution in</a:t>
            </a:r>
            <a:r>
              <a:rPr lang="en-US" sz="1600" i="1" dirty="0"/>
              <a:t> location</a:t>
            </a:r>
            <a:r>
              <a:rPr lang="en-US" sz="1600" dirty="0"/>
              <a:t> is defined as sequentially spreading into or sequentially out of at least two different standard 10-20 electrode locations.  The two consecutive changes must be in the same category (location) to qualify. </a:t>
            </a:r>
          </a:p>
          <a:p>
            <a:r>
              <a:rPr lang="en-US" sz="1600" dirty="0"/>
              <a:t>In order to qualify as present, a single location must persist for at least 3 cycles. </a:t>
            </a:r>
            <a:endParaRPr lang="de-AT" sz="1600" dirty="0"/>
          </a:p>
        </p:txBody>
      </p:sp>
    </p:spTree>
    <p:extLst>
      <p:ext uri="{BB962C8B-B14F-4D97-AF65-F5344CB8AC3E}">
        <p14:creationId xmlns:p14="http://schemas.microsoft.com/office/powerpoint/2010/main" val="2697722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a:srcRect b="5093"/>
          <a:stretch/>
        </p:blipFill>
        <p:spPr>
          <a:xfrm>
            <a:off x="2005539" y="792387"/>
            <a:ext cx="8318505" cy="5727166"/>
          </a:xfrm>
          <a:prstGeom prst="rect">
            <a:avLst/>
          </a:prstGeom>
        </p:spPr>
      </p:pic>
      <p:sp>
        <p:nvSpPr>
          <p:cNvPr id="10"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2: PDs</a:t>
            </a:r>
          </a:p>
        </p:txBody>
      </p:sp>
      <p:sp>
        <p:nvSpPr>
          <p:cNvPr id="12" name="Ellipse 11"/>
          <p:cNvSpPr/>
          <p:nvPr/>
        </p:nvSpPr>
        <p:spPr>
          <a:xfrm>
            <a:off x="5812646" y="3139440"/>
            <a:ext cx="688769" cy="118872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Ellipse 12"/>
          <p:cNvSpPr/>
          <p:nvPr/>
        </p:nvSpPr>
        <p:spPr>
          <a:xfrm>
            <a:off x="4358763" y="3123155"/>
            <a:ext cx="682469" cy="118872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Ellipse 16"/>
          <p:cNvSpPr/>
          <p:nvPr/>
        </p:nvSpPr>
        <p:spPr>
          <a:xfrm>
            <a:off x="3657600" y="5042717"/>
            <a:ext cx="868680" cy="118872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Ellipse 17"/>
          <p:cNvSpPr/>
          <p:nvPr/>
        </p:nvSpPr>
        <p:spPr>
          <a:xfrm>
            <a:off x="2183130" y="685800"/>
            <a:ext cx="1257300" cy="54864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 name="Textfeld 8"/>
          <p:cNvSpPr txBox="1"/>
          <p:nvPr/>
        </p:nvSpPr>
        <p:spPr>
          <a:xfrm>
            <a:off x="950495" y="6504402"/>
            <a:ext cx="11369842" cy="338554"/>
          </a:xfrm>
          <a:prstGeom prst="rect">
            <a:avLst/>
          </a:prstGeom>
          <a:noFill/>
        </p:spPr>
        <p:txBody>
          <a:bodyPr wrap="square" rtlCol="0">
            <a:spAutoFit/>
          </a:bodyPr>
          <a:lstStyle/>
          <a:p>
            <a:r>
              <a:rPr lang="de-DE" sz="1600" b="1" i="1" dirty="0">
                <a:latin typeface="Times New Roman" panose="02020603050405020304" pitchFamily="18" charset="0"/>
                <a:cs typeface="Times New Roman" panose="02020603050405020304" pitchFamily="18" charset="0"/>
              </a:rPr>
              <a:t>NOTE: </a:t>
            </a:r>
            <a:r>
              <a:rPr lang="en-US" sz="1600" b="1" dirty="0">
                <a:latin typeface="Times New Roman" panose="02020603050405020304" pitchFamily="18" charset="0"/>
                <a:cs typeface="Times New Roman" panose="02020603050405020304" pitchFamily="18" charset="0"/>
              </a:rPr>
              <a:t>PDs can be blunt </a:t>
            </a:r>
            <a:r>
              <a:rPr lang="en-US" sz="1600" dirty="0">
                <a:latin typeface="Times New Roman" panose="02020603050405020304" pitchFamily="18" charset="0"/>
                <a:cs typeface="Times New Roman" panose="02020603050405020304" pitchFamily="18" charset="0"/>
              </a:rPr>
              <a:t>as shown in first example. (</a:t>
            </a:r>
            <a:r>
              <a:rPr lang="de-DE" sz="1600" dirty="0">
                <a:latin typeface="Times New Roman" panose="02020603050405020304" pitchFamily="18" charset="0"/>
                <a:cs typeface="Times New Roman" panose="02020603050405020304" pitchFamily="18" charset="0"/>
              </a:rPr>
              <a:t>Blunt: having a smooth or sinusoidal morphology.) </a:t>
            </a:r>
            <a:endParaRPr lang="de-A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27338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9AAC76-EDFC-45B0-B2F0-D55D20992259}"/>
              </a:ext>
            </a:extLst>
          </p:cNvPr>
          <p:cNvSpPr>
            <a:spLocks noGrp="1"/>
          </p:cNvSpPr>
          <p:nvPr>
            <p:ph type="sldNum" sz="quarter" idx="12"/>
          </p:nvPr>
        </p:nvSpPr>
        <p:spPr/>
        <p:txBody>
          <a:bodyPr/>
          <a:lstStyle/>
          <a:p>
            <a:fld id="{6B0F6A56-09F4-4FB7-B4E6-BAB15276B720}" type="slidenum">
              <a:rPr lang="en-US" altLang="en-US" smtClean="0">
                <a:solidFill>
                  <a:srgbClr val="FFFFFF"/>
                </a:solidFill>
              </a:rPr>
              <a:pPr/>
              <a:t>70</a:t>
            </a:fld>
            <a:endParaRPr lang="en-US" altLang="en-US" dirty="0">
              <a:solidFill>
                <a:srgbClr val="FFFFFF"/>
              </a:solidFill>
            </a:endParaRPr>
          </a:p>
        </p:txBody>
      </p:sp>
      <p:sp>
        <p:nvSpPr>
          <p:cNvPr id="7" name="TextBox 6">
            <a:extLst>
              <a:ext uri="{FF2B5EF4-FFF2-40B4-BE49-F238E27FC236}">
                <a16:creationId xmlns:a16="http://schemas.microsoft.com/office/drawing/2014/main" id="{7382EC70-50F8-4495-A477-A859003A9AAA}"/>
              </a:ext>
            </a:extLst>
          </p:cNvPr>
          <p:cNvSpPr txBox="1"/>
          <p:nvPr/>
        </p:nvSpPr>
        <p:spPr>
          <a:xfrm>
            <a:off x="2322786" y="5244662"/>
            <a:ext cx="7546428" cy="369332"/>
          </a:xfrm>
          <a:prstGeom prst="rect">
            <a:avLst/>
          </a:prstGeom>
          <a:noFill/>
        </p:spPr>
        <p:txBody>
          <a:bodyPr wrap="square" rtlCol="0">
            <a:spAutoFit/>
          </a:bodyPr>
          <a:lstStyle/>
          <a:p>
            <a:r>
              <a:rPr lang="en-US" dirty="0"/>
              <a:t>At least 2 consecutive changes to a novel morphology. </a:t>
            </a:r>
          </a:p>
        </p:txBody>
      </p:sp>
      <p:sp>
        <p:nvSpPr>
          <p:cNvPr id="8"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EVOLUTION OF LOCATION</a:t>
            </a:r>
          </a:p>
        </p:txBody>
      </p:sp>
      <p:pic>
        <p:nvPicPr>
          <p:cNvPr id="3" name="Grafik 2"/>
          <p:cNvPicPr>
            <a:picLocks noChangeAspect="1"/>
          </p:cNvPicPr>
          <p:nvPr/>
        </p:nvPicPr>
        <p:blipFill>
          <a:blip r:embed="rId3"/>
          <a:stretch>
            <a:fillRect/>
          </a:stretch>
        </p:blipFill>
        <p:spPr>
          <a:xfrm>
            <a:off x="1780676" y="792387"/>
            <a:ext cx="8630648" cy="5929088"/>
          </a:xfrm>
          <a:prstGeom prst="rect">
            <a:avLst/>
          </a:prstGeom>
        </p:spPr>
      </p:pic>
    </p:spTree>
    <p:extLst>
      <p:ext uri="{BB962C8B-B14F-4D97-AF65-F5344CB8AC3E}">
        <p14:creationId xmlns:p14="http://schemas.microsoft.com/office/powerpoint/2010/main" val="3575381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1746600" y="1346627"/>
            <a:ext cx="9607199" cy="4763549"/>
          </a:xfrm>
        </p:spPr>
        <p:txBody>
          <a:bodyPr>
            <a:normAutofit/>
          </a:bodyPr>
          <a:lstStyle/>
          <a:p>
            <a:pPr lvl="2" eaLnBrk="1" hangingPunct="1">
              <a:lnSpc>
                <a:spcPct val="80000"/>
              </a:lnSpc>
              <a:buFont typeface="Wingdings" panose="05000000000000000000" pitchFamily="2" charset="2"/>
              <a:buNone/>
            </a:pPr>
            <a:endParaRPr lang="en-US" altLang="en-US" i="1" dirty="0">
              <a:ea typeface="ＭＳ Ｐゴシック" panose="020B0600070205080204" pitchFamily="34" charset="-128"/>
            </a:endParaRPr>
          </a:p>
          <a:p>
            <a:pPr eaLnBrk="1" hangingPunct="1">
              <a:lnSpc>
                <a:spcPct val="80000"/>
              </a:lnSpc>
              <a:buFont typeface="Wingdings" panose="05000000000000000000" pitchFamily="2" charset="2"/>
              <a:buNone/>
            </a:pPr>
            <a:r>
              <a:rPr lang="en-US" altLang="en-US" sz="3600" dirty="0">
                <a:ea typeface="ＭＳ Ｐゴシック" panose="020B0600070205080204" pitchFamily="34" charset="-128"/>
              </a:rPr>
              <a:t>At least 3 changes, &lt;1 min apart, in: </a:t>
            </a:r>
          </a:p>
          <a:p>
            <a:pPr eaLnBrk="1" hangingPunct="1">
              <a:lnSpc>
                <a:spcPct val="80000"/>
              </a:lnSpc>
              <a:buFont typeface="Wingdings" panose="05000000000000000000" pitchFamily="2" charset="2"/>
              <a:buNone/>
            </a:pPr>
            <a:endParaRPr lang="en-US" altLang="en-US" sz="2000" dirty="0">
              <a:ea typeface="ＭＳ Ｐゴシック" panose="020B0600070205080204" pitchFamily="34" charset="-128"/>
            </a:endParaRPr>
          </a:p>
          <a:p>
            <a:pPr lvl="1" eaLnBrk="1" hangingPunct="1">
              <a:lnSpc>
                <a:spcPct val="80000"/>
              </a:lnSpc>
            </a:pPr>
            <a:r>
              <a:rPr lang="en-US" altLang="en-US" sz="3200" dirty="0">
                <a:solidFill>
                  <a:schemeClr val="accent4">
                    <a:lumMod val="75000"/>
                  </a:schemeClr>
                </a:solidFill>
                <a:ea typeface="ＭＳ Ｐゴシック" panose="020B0600070205080204" pitchFamily="34" charset="-128"/>
              </a:rPr>
              <a:t>Frequency </a:t>
            </a:r>
            <a:r>
              <a:rPr lang="en-US" altLang="en-US" sz="3200" dirty="0">
                <a:ea typeface="ＭＳ Ｐゴシック" panose="020B0600070205080204" pitchFamily="34" charset="-128"/>
              </a:rPr>
              <a:t>(by ≥0.5/s), </a:t>
            </a:r>
          </a:p>
          <a:p>
            <a:pPr lvl="1" eaLnBrk="1" hangingPunct="1">
              <a:lnSpc>
                <a:spcPct val="80000"/>
              </a:lnSpc>
            </a:pPr>
            <a:r>
              <a:rPr lang="en-US" altLang="en-US" sz="3200" dirty="0">
                <a:solidFill>
                  <a:schemeClr val="accent4">
                    <a:lumMod val="75000"/>
                  </a:schemeClr>
                </a:solidFill>
                <a:ea typeface="ＭＳ Ｐゴシック" panose="020B0600070205080204" pitchFamily="34" charset="-128"/>
              </a:rPr>
              <a:t>Morphology</a:t>
            </a:r>
            <a:r>
              <a:rPr lang="en-US" altLang="en-US" sz="3200" dirty="0">
                <a:ea typeface="ＭＳ Ｐゴシック" panose="020B0600070205080204" pitchFamily="34" charset="-128"/>
              </a:rPr>
              <a:t>,  or </a:t>
            </a:r>
          </a:p>
          <a:p>
            <a:pPr lvl="1" eaLnBrk="1" hangingPunct="1">
              <a:lnSpc>
                <a:spcPct val="80000"/>
              </a:lnSpc>
            </a:pPr>
            <a:r>
              <a:rPr lang="en-US" altLang="en-US" sz="3200" dirty="0">
                <a:solidFill>
                  <a:schemeClr val="accent4">
                    <a:lumMod val="75000"/>
                  </a:schemeClr>
                </a:solidFill>
                <a:ea typeface="ＭＳ Ｐゴシック" panose="020B0600070205080204" pitchFamily="34" charset="-128"/>
              </a:rPr>
              <a:t>Location</a:t>
            </a:r>
            <a:r>
              <a:rPr lang="en-US" altLang="en-US" sz="3200" dirty="0">
                <a:solidFill>
                  <a:srgbClr val="FFFF00"/>
                </a:solidFill>
                <a:ea typeface="ＭＳ Ｐゴシック" panose="020B0600070205080204" pitchFamily="34" charset="-128"/>
              </a:rPr>
              <a:t> </a:t>
            </a:r>
            <a:r>
              <a:rPr lang="en-US" altLang="en-US" sz="3200" dirty="0">
                <a:ea typeface="ＭＳ Ｐゴシック" panose="020B0600070205080204" pitchFamily="34" charset="-128"/>
              </a:rPr>
              <a:t>(by ≥1 standard inter-electrode distance), </a:t>
            </a:r>
          </a:p>
          <a:p>
            <a:pPr marL="457200" lvl="1" indent="0" eaLnBrk="1" hangingPunct="1">
              <a:lnSpc>
                <a:spcPct val="80000"/>
              </a:lnSpc>
              <a:buNone/>
            </a:pPr>
            <a:endParaRPr lang="en-US" altLang="en-US" sz="3200" dirty="0">
              <a:ea typeface="ＭＳ Ｐゴシック" panose="020B0600070205080204" pitchFamily="34" charset="-128"/>
            </a:endParaRPr>
          </a:p>
          <a:p>
            <a:pPr lvl="1" eaLnBrk="1" hangingPunct="1">
              <a:lnSpc>
                <a:spcPct val="80000"/>
              </a:lnSpc>
              <a:buFont typeface="Wingdings" panose="05000000000000000000" pitchFamily="2" charset="2"/>
              <a:buNone/>
            </a:pPr>
            <a:r>
              <a:rPr lang="en-US" altLang="en-US" sz="3200" dirty="0">
                <a:solidFill>
                  <a:srgbClr val="00B050"/>
                </a:solidFill>
                <a:ea typeface="ＭＳ Ｐゴシック" panose="020B0600070205080204" pitchFamily="34" charset="-128"/>
              </a:rPr>
              <a:t>BUT </a:t>
            </a:r>
            <a:r>
              <a:rPr lang="en-US" altLang="en-US" sz="3200" i="1" dirty="0">
                <a:solidFill>
                  <a:srgbClr val="00B050"/>
                </a:solidFill>
                <a:ea typeface="ＭＳ Ｐゴシック" panose="020B0600070205080204" pitchFamily="34" charset="-128"/>
              </a:rPr>
              <a:t>not qualifying as evolving</a:t>
            </a:r>
            <a:r>
              <a:rPr lang="en-US" altLang="en-US" sz="3200" dirty="0">
                <a:solidFill>
                  <a:srgbClr val="00B050"/>
                </a:solidFill>
                <a:ea typeface="ＭＳ Ｐゴシック" panose="020B0600070205080204" pitchFamily="34" charset="-128"/>
              </a:rPr>
              <a:t>.  </a:t>
            </a:r>
          </a:p>
          <a:p>
            <a:pPr eaLnBrk="1" hangingPunct="1">
              <a:lnSpc>
                <a:spcPct val="80000"/>
              </a:lnSpc>
            </a:pPr>
            <a:endParaRPr lang="en-US" altLang="en-US" dirty="0">
              <a:ea typeface="ＭＳ Ｐゴシック" panose="020B0600070205080204" pitchFamily="34" charset="-128"/>
            </a:endParaRPr>
          </a:p>
          <a:p>
            <a:pPr eaLnBrk="1" hangingPunct="1">
              <a:lnSpc>
                <a:spcPct val="80000"/>
              </a:lnSpc>
              <a:buFont typeface="Wingdings" panose="05000000000000000000" pitchFamily="2" charset="2"/>
              <a:buNone/>
            </a:pPr>
            <a:r>
              <a:rPr lang="en-US" altLang="en-US" sz="2000" dirty="0">
                <a:ea typeface="ＭＳ Ｐゴシック" panose="020B0600070205080204" pitchFamily="34" charset="-128"/>
              </a:rPr>
              <a:t>	</a:t>
            </a:r>
            <a:endParaRPr lang="en-US" altLang="en-US" sz="2000" dirty="0">
              <a:solidFill>
                <a:srgbClr val="FFFFFF"/>
              </a:solidFill>
              <a:ea typeface="ＭＳ Ｐゴシック" panose="020B0600070205080204" pitchFamily="34" charset="-128"/>
            </a:endParaRPr>
          </a:p>
        </p:txBody>
      </p:sp>
      <p:sp>
        <p:nvSpPr>
          <p:cNvPr id="70660" name="Espace réservé du numéro de diapositive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ClrTx/>
              <a:buSzTx/>
              <a:buNone/>
              <a:defRPr/>
            </a:pPr>
            <a:fld id="{BA46A9E8-ECE9-493B-9263-EB325B960817}" type="slidenum">
              <a:rPr lang="en-US" altLang="en-US" sz="1000">
                <a:solidFill>
                  <a:srgbClr val="FFFFFF"/>
                </a:solidFill>
              </a:rPr>
              <a:pPr eaLnBrk="1" fontAlgn="base" hangingPunct="1">
                <a:spcBef>
                  <a:spcPct val="0"/>
                </a:spcBef>
                <a:spcAft>
                  <a:spcPct val="0"/>
                </a:spcAft>
                <a:buClrTx/>
                <a:buSzTx/>
                <a:buNone/>
                <a:defRPr/>
              </a:pPr>
              <a:t>71</a:t>
            </a:fld>
            <a:endParaRPr lang="en-US" altLang="en-US" sz="1000" dirty="0">
              <a:solidFill>
                <a:srgbClr val="FFFFFF"/>
              </a:solidFill>
            </a:endParaRPr>
          </a:p>
        </p:txBody>
      </p:sp>
      <p:sp>
        <p:nvSpPr>
          <p:cNvPr id="5"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 FLUCTUATING</a:t>
            </a:r>
          </a:p>
        </p:txBody>
      </p:sp>
    </p:spTree>
    <p:extLst>
      <p:ext uri="{BB962C8B-B14F-4D97-AF65-F5344CB8AC3E}">
        <p14:creationId xmlns:p14="http://schemas.microsoft.com/office/powerpoint/2010/main" val="129890562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FLUCTUATION in FREQUENCY</a:t>
            </a:r>
          </a:p>
        </p:txBody>
      </p:sp>
      <p:pic>
        <p:nvPicPr>
          <p:cNvPr id="3" name="Inhaltsplatzhalter 2"/>
          <p:cNvPicPr>
            <a:picLocks noGrp="1" noChangeAspect="1"/>
          </p:cNvPicPr>
          <p:nvPr>
            <p:ph idx="1"/>
          </p:nvPr>
        </p:nvPicPr>
        <p:blipFill rotWithShape="1">
          <a:blip r:embed="rId3"/>
          <a:srcRect b="43678"/>
          <a:stretch/>
        </p:blipFill>
        <p:spPr>
          <a:xfrm>
            <a:off x="1418217" y="1927510"/>
            <a:ext cx="9355565" cy="2613140"/>
          </a:xfrm>
          <a:prstGeom prst="rect">
            <a:avLst/>
          </a:prstGeom>
        </p:spPr>
      </p:pic>
      <p:sp>
        <p:nvSpPr>
          <p:cNvPr id="8" name="Textfeld 7"/>
          <p:cNvSpPr txBox="1"/>
          <p:nvPr/>
        </p:nvSpPr>
        <p:spPr>
          <a:xfrm>
            <a:off x="1361358" y="852516"/>
            <a:ext cx="9493194" cy="830997"/>
          </a:xfrm>
          <a:prstGeom prst="rect">
            <a:avLst/>
          </a:prstGeom>
          <a:noFill/>
          <a:ln>
            <a:solidFill>
              <a:schemeClr val="tx1"/>
            </a:solidFill>
          </a:ln>
        </p:spPr>
        <p:txBody>
          <a:bodyPr wrap="square" rtlCol="0">
            <a:spAutoFit/>
          </a:bodyPr>
          <a:lstStyle/>
          <a:p>
            <a:pPr lvl="0"/>
            <a:r>
              <a:rPr lang="en-US" sz="1600" u="sng" dirty="0"/>
              <a:t>&gt;</a:t>
            </a:r>
            <a:r>
              <a:rPr lang="en-US" sz="1600" dirty="0"/>
              <a:t>3 changes, not more than one minute apart, in frequency (by at least 0.5 Hz), but </a:t>
            </a:r>
            <a:r>
              <a:rPr lang="en-US" sz="1600" i="1" dirty="0"/>
              <a:t>not qualifying as evolving</a:t>
            </a:r>
            <a:r>
              <a:rPr lang="en-US" sz="1600" dirty="0"/>
              <a:t>.  </a:t>
            </a:r>
          </a:p>
          <a:p>
            <a:pPr lvl="0"/>
            <a:r>
              <a:rPr lang="en-US" sz="1600" dirty="0"/>
              <a:t>This includes patterns fluctuating from 1 to 1.5 to 1 to 1.5 Hz. </a:t>
            </a:r>
          </a:p>
          <a:p>
            <a:pPr lvl="0"/>
            <a:r>
              <a:rPr lang="en-US" sz="1600" dirty="0"/>
              <a:t>In order to qualify as present, a single frequency must persist at least 3 cycles (e.g., 1 Hz for 3 s, or 3 Hz for 1 s).</a:t>
            </a:r>
            <a:endParaRPr lang="de-AT" sz="1600" dirty="0"/>
          </a:p>
        </p:txBody>
      </p:sp>
      <p:pic>
        <p:nvPicPr>
          <p:cNvPr id="9" name="Inhaltsplatzhalter 6">
            <a:extLst>
              <a:ext uri="{FF2B5EF4-FFF2-40B4-BE49-F238E27FC236}">
                <a16:creationId xmlns:a16="http://schemas.microsoft.com/office/drawing/2014/main" id="{5B48AC1E-54A2-4727-8C61-B883FD20BA12}"/>
              </a:ext>
            </a:extLst>
          </p:cNvPr>
          <p:cNvPicPr>
            <a:picLocks noChangeAspect="1"/>
          </p:cNvPicPr>
          <p:nvPr/>
        </p:nvPicPr>
        <p:blipFill rotWithShape="1">
          <a:blip r:embed="rId4"/>
          <a:srcRect t="31933" b="42443"/>
          <a:stretch/>
        </p:blipFill>
        <p:spPr>
          <a:xfrm>
            <a:off x="1142997" y="4602879"/>
            <a:ext cx="9711555" cy="1756120"/>
          </a:xfrm>
          <a:prstGeom prst="rect">
            <a:avLst/>
          </a:prstGeom>
        </p:spPr>
      </p:pic>
    </p:spTree>
    <p:extLst>
      <p:ext uri="{BB962C8B-B14F-4D97-AF65-F5344CB8AC3E}">
        <p14:creationId xmlns:p14="http://schemas.microsoft.com/office/powerpoint/2010/main" val="15005511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8784299" y="4197086"/>
            <a:ext cx="288032" cy="101596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5" name="Rechteck 14"/>
          <p:cNvSpPr/>
          <p:nvPr/>
        </p:nvSpPr>
        <p:spPr>
          <a:xfrm>
            <a:off x="10315218" y="1165251"/>
            <a:ext cx="529653" cy="223144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pic>
        <p:nvPicPr>
          <p:cNvPr id="2" name="Grafik 1"/>
          <p:cNvPicPr>
            <a:picLocks noChangeAspect="1"/>
          </p:cNvPicPr>
          <p:nvPr/>
        </p:nvPicPr>
        <p:blipFill>
          <a:blip r:embed="rId2"/>
          <a:stretch>
            <a:fillRect/>
          </a:stretch>
        </p:blipFill>
        <p:spPr>
          <a:xfrm>
            <a:off x="29234" y="334528"/>
            <a:ext cx="12162766" cy="5262736"/>
          </a:xfrm>
          <a:prstGeom prst="rect">
            <a:avLst/>
          </a:prstGeom>
        </p:spPr>
      </p:pic>
      <p:sp>
        <p:nvSpPr>
          <p:cNvPr id="18" name="Text Box 27"/>
          <p:cNvSpPr txBox="1">
            <a:spLocks noChangeArrowheads="1"/>
          </p:cNvSpPr>
          <p:nvPr/>
        </p:nvSpPr>
        <p:spPr bwMode="auto">
          <a:xfrm>
            <a:off x="450298" y="6306634"/>
            <a:ext cx="4627634" cy="36933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Please describe the pattern</a:t>
            </a:r>
          </a:p>
        </p:txBody>
      </p:sp>
    </p:spTree>
    <p:extLst>
      <p:ext uri="{BB962C8B-B14F-4D97-AF65-F5344CB8AC3E}">
        <p14:creationId xmlns:p14="http://schemas.microsoft.com/office/powerpoint/2010/main" val="3163906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29234" y="313221"/>
            <a:ext cx="12162766" cy="5392955"/>
          </a:xfrm>
          <a:prstGeom prst="rect">
            <a:avLst/>
          </a:prstGeom>
        </p:spPr>
      </p:pic>
      <p:sp>
        <p:nvSpPr>
          <p:cNvPr id="4" name="Foliennummernplatzhalter 3"/>
          <p:cNvSpPr>
            <a:spLocks noGrp="1"/>
          </p:cNvSpPr>
          <p:nvPr>
            <p:ph type="sldNum" sz="quarter" idx="4294967295"/>
          </p:nvPr>
        </p:nvSpPr>
        <p:spPr>
          <a:xfrm>
            <a:off x="1" y="6493933"/>
            <a:ext cx="529167" cy="364067"/>
          </a:xfrm>
        </p:spPr>
        <p:txBody>
          <a:bodyPr/>
          <a:lstStyle/>
          <a:p>
            <a:fld id="{6E67549D-2F7D-4768-A2A7-30C380A2B649}" type="slidenum">
              <a:rPr lang="en-GB" smtClean="0"/>
              <a:t>74</a:t>
            </a:fld>
            <a:endParaRPr lang="en-GB" dirty="0"/>
          </a:p>
        </p:txBody>
      </p:sp>
      <p:sp>
        <p:nvSpPr>
          <p:cNvPr id="9" name="Textfeld 8"/>
          <p:cNvSpPr txBox="1"/>
          <p:nvPr/>
        </p:nvSpPr>
        <p:spPr>
          <a:xfrm>
            <a:off x="29234" y="5608319"/>
            <a:ext cx="11812647" cy="1384995"/>
          </a:xfrm>
          <a:prstGeom prst="rect">
            <a:avLst/>
          </a:prstGeom>
          <a:solidFill>
            <a:schemeClr val="bg1"/>
          </a:solidFill>
        </p:spPr>
        <p:txBody>
          <a:bodyPr wrap="square" rtlCol="0">
            <a:spAutoFit/>
          </a:bodyPr>
          <a:lstStyle/>
          <a:p>
            <a:r>
              <a:rPr lang="de-DE" sz="2400" dirty="0"/>
              <a:t>Lateralized Periodic Discharges, fluctuating. </a:t>
            </a:r>
            <a:r>
              <a:rPr lang="de-DE" sz="2000" dirty="0"/>
              <a:t>This EEG is shown on a compressed time scale to demonstrate LPDs slowing from 1 Hz to 0.5 Hz for &lt;1 minute (1st change) and then accelerating back to 1 Hz (2nd change). This patient had fluctuating LPDs but in order to qualify as fluctuation there would have to be at least 3 changes not more than 1 min apart (3rd change not shown). </a:t>
            </a:r>
            <a:endParaRPr lang="de-AT" sz="1400" dirty="0"/>
          </a:p>
        </p:txBody>
      </p:sp>
      <p:sp>
        <p:nvSpPr>
          <p:cNvPr id="10" name="Pfeil nach rechts 9"/>
          <p:cNvSpPr/>
          <p:nvPr/>
        </p:nvSpPr>
        <p:spPr>
          <a:xfrm>
            <a:off x="2663216" y="2446090"/>
            <a:ext cx="2381114" cy="229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Textfeld 10"/>
          <p:cNvSpPr txBox="1"/>
          <p:nvPr/>
        </p:nvSpPr>
        <p:spPr>
          <a:xfrm>
            <a:off x="2663217" y="2120401"/>
            <a:ext cx="2381113" cy="338554"/>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pPr algn="ctr"/>
            <a:r>
              <a:rPr lang="de-AT" sz="1600" dirty="0"/>
              <a:t>1</a:t>
            </a:r>
            <a:r>
              <a:rPr lang="de-AT" sz="1600" baseline="30000" dirty="0"/>
              <a:t>st</a:t>
            </a:r>
            <a:r>
              <a:rPr lang="de-AT" sz="1600" dirty="0"/>
              <a:t> change (1 Hz to 0.5 Hz)</a:t>
            </a:r>
          </a:p>
        </p:txBody>
      </p:sp>
      <p:sp>
        <p:nvSpPr>
          <p:cNvPr id="27" name="Geschweifte Klammer rechts 26"/>
          <p:cNvSpPr/>
          <p:nvPr/>
        </p:nvSpPr>
        <p:spPr>
          <a:xfrm rot="5400000">
            <a:off x="2323049" y="135065"/>
            <a:ext cx="229529" cy="262525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sp>
        <p:nvSpPr>
          <p:cNvPr id="28" name="Geschweifte Klammer rechts 27"/>
          <p:cNvSpPr/>
          <p:nvPr/>
        </p:nvSpPr>
        <p:spPr>
          <a:xfrm rot="5400000">
            <a:off x="6205956" y="-1068859"/>
            <a:ext cx="227640" cy="503498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sp>
        <p:nvSpPr>
          <p:cNvPr id="30" name="Geschweifte Klammer rechts 29"/>
          <p:cNvSpPr/>
          <p:nvPr/>
        </p:nvSpPr>
        <p:spPr>
          <a:xfrm rot="5400000">
            <a:off x="10246184" y="-26512"/>
            <a:ext cx="238625" cy="2952768"/>
          </a:xfrm>
          <a:prstGeom prst="rightBrace">
            <a:avLst>
              <a:gd name="adj1" fmla="val 8332"/>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sp>
        <p:nvSpPr>
          <p:cNvPr id="31" name="Pfeil nach rechts 30"/>
          <p:cNvSpPr/>
          <p:nvPr/>
        </p:nvSpPr>
        <p:spPr>
          <a:xfrm>
            <a:off x="7668491" y="2434287"/>
            <a:ext cx="2381114" cy="229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Textfeld 31"/>
          <p:cNvSpPr txBox="1"/>
          <p:nvPr/>
        </p:nvSpPr>
        <p:spPr>
          <a:xfrm>
            <a:off x="7672390" y="2089304"/>
            <a:ext cx="2433443" cy="338554"/>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pPr algn="ctr"/>
            <a:r>
              <a:rPr lang="de-AT" sz="1600" dirty="0"/>
              <a:t>2</a:t>
            </a:r>
            <a:r>
              <a:rPr lang="de-AT" sz="1600" baseline="30000" dirty="0"/>
              <a:t>nd</a:t>
            </a:r>
            <a:r>
              <a:rPr lang="de-AT" sz="1600" dirty="0"/>
              <a:t> change (0.5 Hz to 1 Hz)</a:t>
            </a:r>
          </a:p>
        </p:txBody>
      </p:sp>
      <p:sp>
        <p:nvSpPr>
          <p:cNvPr id="33" name="Textfeld 32"/>
          <p:cNvSpPr txBox="1"/>
          <p:nvPr/>
        </p:nvSpPr>
        <p:spPr>
          <a:xfrm>
            <a:off x="2084956" y="1574116"/>
            <a:ext cx="705715" cy="369332"/>
          </a:xfrm>
          <a:prstGeom prst="rect">
            <a:avLst/>
          </a:prstGeom>
          <a:solidFill>
            <a:schemeClr val="bg1"/>
          </a:solidFill>
          <a:ln>
            <a:solidFill>
              <a:schemeClr val="accent1">
                <a:lumMod val="75000"/>
              </a:schemeClr>
            </a:solidFill>
          </a:ln>
        </p:spPr>
        <p:txBody>
          <a:bodyPr wrap="square" rtlCol="0">
            <a:spAutoFit/>
          </a:bodyPr>
          <a:lstStyle/>
          <a:p>
            <a:pPr algn="ctr"/>
            <a:r>
              <a:rPr lang="de-AT" dirty="0"/>
              <a:t>1 Hz</a:t>
            </a:r>
          </a:p>
        </p:txBody>
      </p:sp>
      <p:sp>
        <p:nvSpPr>
          <p:cNvPr id="34" name="Textfeld 33"/>
          <p:cNvSpPr txBox="1"/>
          <p:nvPr/>
        </p:nvSpPr>
        <p:spPr>
          <a:xfrm>
            <a:off x="5931228" y="1587513"/>
            <a:ext cx="863237" cy="369332"/>
          </a:xfrm>
          <a:prstGeom prst="rect">
            <a:avLst/>
          </a:prstGeom>
          <a:solidFill>
            <a:schemeClr val="bg1"/>
          </a:solidFill>
          <a:ln>
            <a:solidFill>
              <a:schemeClr val="accent1">
                <a:lumMod val="75000"/>
              </a:schemeClr>
            </a:solidFill>
          </a:ln>
        </p:spPr>
        <p:txBody>
          <a:bodyPr wrap="square" rtlCol="0">
            <a:spAutoFit/>
          </a:bodyPr>
          <a:lstStyle/>
          <a:p>
            <a:pPr algn="ctr"/>
            <a:r>
              <a:rPr lang="de-AT" dirty="0"/>
              <a:t>0.5 Hz</a:t>
            </a:r>
          </a:p>
        </p:txBody>
      </p:sp>
      <p:sp>
        <p:nvSpPr>
          <p:cNvPr id="35" name="Textfeld 34"/>
          <p:cNvSpPr txBox="1"/>
          <p:nvPr/>
        </p:nvSpPr>
        <p:spPr>
          <a:xfrm>
            <a:off x="10059889" y="1574116"/>
            <a:ext cx="705715" cy="369332"/>
          </a:xfrm>
          <a:prstGeom prst="rect">
            <a:avLst/>
          </a:prstGeom>
          <a:solidFill>
            <a:schemeClr val="bg1"/>
          </a:solidFill>
          <a:ln>
            <a:solidFill>
              <a:schemeClr val="accent1">
                <a:lumMod val="75000"/>
              </a:schemeClr>
            </a:solidFill>
          </a:ln>
        </p:spPr>
        <p:txBody>
          <a:bodyPr wrap="square" rtlCol="0">
            <a:spAutoFit/>
          </a:bodyPr>
          <a:lstStyle/>
          <a:p>
            <a:pPr algn="ctr"/>
            <a:r>
              <a:rPr lang="de-AT" dirty="0"/>
              <a:t>1 Hz</a:t>
            </a:r>
          </a:p>
        </p:txBody>
      </p:sp>
      <p:sp>
        <p:nvSpPr>
          <p:cNvPr id="3" name="Rechteck 2"/>
          <p:cNvSpPr/>
          <p:nvPr/>
        </p:nvSpPr>
        <p:spPr>
          <a:xfrm>
            <a:off x="5852780" y="67568"/>
            <a:ext cx="786811" cy="3170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38" name="Gerade Verbindung mit Pfeil 37"/>
          <p:cNvCxnSpPr>
            <a:cxnSpLocks/>
          </p:cNvCxnSpPr>
          <p:nvPr/>
        </p:nvCxnSpPr>
        <p:spPr>
          <a:xfrm flipV="1">
            <a:off x="3750440" y="370992"/>
            <a:ext cx="5108608" cy="1"/>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5852780" y="72197"/>
            <a:ext cx="686157" cy="307777"/>
          </a:xfrm>
          <a:prstGeom prst="rect">
            <a:avLst/>
          </a:prstGeom>
          <a:noFill/>
        </p:spPr>
        <p:txBody>
          <a:bodyPr wrap="square" rtlCol="0">
            <a:spAutoFit/>
          </a:bodyPr>
          <a:lstStyle/>
          <a:p>
            <a:pPr algn="ctr"/>
            <a:r>
              <a:rPr lang="de-AT" sz="1400" dirty="0">
                <a:latin typeface="+mn-lt"/>
              </a:rPr>
              <a:t>&lt;</a:t>
            </a:r>
            <a:r>
              <a:rPr lang="de-AT" sz="1400" dirty="0"/>
              <a:t>1 </a:t>
            </a:r>
            <a:r>
              <a:rPr lang="de-AT" sz="1400" dirty="0">
                <a:latin typeface="+mn-lt"/>
              </a:rPr>
              <a:t>min</a:t>
            </a:r>
          </a:p>
        </p:txBody>
      </p:sp>
      <p:cxnSp>
        <p:nvCxnSpPr>
          <p:cNvPr id="42" name="Gerade Verbindung mit Pfeil 41"/>
          <p:cNvCxnSpPr>
            <a:cxnSpLocks/>
          </p:cNvCxnSpPr>
          <p:nvPr/>
        </p:nvCxnSpPr>
        <p:spPr>
          <a:xfrm flipV="1">
            <a:off x="8859048" y="363891"/>
            <a:ext cx="3184410" cy="3887"/>
          </a:xfrm>
          <a:prstGeom prst="straightConnector1">
            <a:avLst/>
          </a:prstGeom>
          <a:ln w="38100">
            <a:headEnd type="arrow"/>
            <a:tailEnd type="none"/>
          </a:ln>
        </p:spPr>
        <p:style>
          <a:lnRef idx="1">
            <a:schemeClr val="accent1"/>
          </a:lnRef>
          <a:fillRef idx="0">
            <a:schemeClr val="accent1"/>
          </a:fillRef>
          <a:effectRef idx="0">
            <a:schemeClr val="accent1"/>
          </a:effectRef>
          <a:fontRef idx="minor">
            <a:schemeClr val="tx1"/>
          </a:fontRef>
        </p:style>
      </p:cxnSp>
      <p:sp>
        <p:nvSpPr>
          <p:cNvPr id="43" name="Rechteck 42"/>
          <p:cNvSpPr/>
          <p:nvPr/>
        </p:nvSpPr>
        <p:spPr>
          <a:xfrm>
            <a:off x="10855841" y="42531"/>
            <a:ext cx="786811" cy="3170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4" name="Textfeld 43"/>
          <p:cNvSpPr txBox="1"/>
          <p:nvPr/>
        </p:nvSpPr>
        <p:spPr>
          <a:xfrm>
            <a:off x="10888526" y="92832"/>
            <a:ext cx="686157" cy="307777"/>
          </a:xfrm>
          <a:prstGeom prst="rect">
            <a:avLst/>
          </a:prstGeom>
          <a:noFill/>
        </p:spPr>
        <p:txBody>
          <a:bodyPr wrap="square" rtlCol="0">
            <a:spAutoFit/>
          </a:bodyPr>
          <a:lstStyle/>
          <a:p>
            <a:pPr algn="ctr"/>
            <a:r>
              <a:rPr lang="de-AT" sz="1400" dirty="0">
                <a:latin typeface="+mn-lt"/>
              </a:rPr>
              <a:t>&lt;</a:t>
            </a:r>
            <a:r>
              <a:rPr lang="de-AT" sz="1400" dirty="0"/>
              <a:t>1 </a:t>
            </a:r>
            <a:r>
              <a:rPr lang="de-AT" sz="1400" dirty="0">
                <a:latin typeface="+mn-lt"/>
              </a:rPr>
              <a:t>min</a:t>
            </a:r>
          </a:p>
        </p:txBody>
      </p:sp>
    </p:spTree>
    <p:extLst>
      <p:ext uri="{BB962C8B-B14F-4D97-AF65-F5344CB8AC3E}">
        <p14:creationId xmlns:p14="http://schemas.microsoft.com/office/powerpoint/2010/main" val="39535052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FLUCTUATION in LOCATION</a:t>
            </a:r>
          </a:p>
        </p:txBody>
      </p:sp>
      <p:sp>
        <p:nvSpPr>
          <p:cNvPr id="8" name="Textfeld 7"/>
          <p:cNvSpPr txBox="1"/>
          <p:nvPr/>
        </p:nvSpPr>
        <p:spPr>
          <a:xfrm>
            <a:off x="438078" y="787332"/>
            <a:ext cx="11453428" cy="830997"/>
          </a:xfrm>
          <a:prstGeom prst="rect">
            <a:avLst/>
          </a:prstGeom>
          <a:noFill/>
          <a:ln>
            <a:solidFill>
              <a:schemeClr val="tx1"/>
            </a:solidFill>
          </a:ln>
        </p:spPr>
        <p:txBody>
          <a:bodyPr wrap="square" rtlCol="0">
            <a:spAutoFit/>
          </a:bodyPr>
          <a:lstStyle/>
          <a:p>
            <a:pPr lvl="0"/>
            <a:r>
              <a:rPr lang="en-US" sz="1600" u="sng" dirty="0"/>
              <a:t>&gt;</a:t>
            </a:r>
            <a:r>
              <a:rPr lang="en-US" sz="1600" dirty="0"/>
              <a:t>3 changes, not more than one minute apart, in location (by at least 1 standard inter-electrode distance), but </a:t>
            </a:r>
            <a:r>
              <a:rPr lang="en-US" sz="1600" i="1" dirty="0"/>
              <a:t>not qualifying as evolving</a:t>
            </a:r>
            <a:r>
              <a:rPr lang="en-US" sz="1600" dirty="0"/>
              <a:t>.  This includes patterns spreading in and out of a single electrode repeatedly. </a:t>
            </a:r>
          </a:p>
          <a:p>
            <a:pPr lvl="0"/>
            <a:r>
              <a:rPr lang="en-US" sz="1600" dirty="0"/>
              <a:t>In order to qualify as present, a single location must persist at least 3 cycles.</a:t>
            </a:r>
            <a:endParaRPr lang="de-AT" sz="1600" dirty="0"/>
          </a:p>
        </p:txBody>
      </p:sp>
      <p:pic>
        <p:nvPicPr>
          <p:cNvPr id="3" name="Inhaltsplatzhalter 2"/>
          <p:cNvPicPr>
            <a:picLocks noGrp="1" noChangeAspect="1"/>
          </p:cNvPicPr>
          <p:nvPr>
            <p:ph idx="1"/>
          </p:nvPr>
        </p:nvPicPr>
        <p:blipFill>
          <a:blip r:embed="rId3"/>
          <a:stretch>
            <a:fillRect/>
          </a:stretch>
        </p:blipFill>
        <p:spPr>
          <a:xfrm>
            <a:off x="1667887" y="1769139"/>
            <a:ext cx="8981194" cy="4727353"/>
          </a:xfrm>
          <a:prstGeom prst="rect">
            <a:avLst/>
          </a:prstGeom>
        </p:spPr>
      </p:pic>
    </p:spTree>
    <p:extLst>
      <p:ext uri="{BB962C8B-B14F-4D97-AF65-F5344CB8AC3E}">
        <p14:creationId xmlns:p14="http://schemas.microsoft.com/office/powerpoint/2010/main" val="31374953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FLUCTUATION in LOCATION</a:t>
            </a:r>
          </a:p>
        </p:txBody>
      </p:sp>
      <p:pic>
        <p:nvPicPr>
          <p:cNvPr id="9" name="Inhaltsplatzhalter 8"/>
          <p:cNvPicPr>
            <a:picLocks noGrp="1" noChangeAspect="1"/>
          </p:cNvPicPr>
          <p:nvPr>
            <p:ph idx="1"/>
          </p:nvPr>
        </p:nvPicPr>
        <p:blipFill>
          <a:blip r:embed="rId3"/>
          <a:stretch>
            <a:fillRect/>
          </a:stretch>
        </p:blipFill>
        <p:spPr>
          <a:xfrm>
            <a:off x="2197462" y="741057"/>
            <a:ext cx="7934660" cy="5666624"/>
          </a:xfrm>
          <a:prstGeom prst="rect">
            <a:avLst/>
          </a:prstGeom>
        </p:spPr>
      </p:pic>
    </p:spTree>
    <p:extLst>
      <p:ext uri="{BB962C8B-B14F-4D97-AF65-F5344CB8AC3E}">
        <p14:creationId xmlns:p14="http://schemas.microsoft.com/office/powerpoint/2010/main" val="13262623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461C6-038B-4721-8E39-D1B219D8EF61}"/>
              </a:ext>
            </a:extLst>
          </p:cNvPr>
          <p:cNvSpPr>
            <a:spLocks noGrp="1"/>
          </p:cNvSpPr>
          <p:nvPr>
            <p:ph idx="1"/>
          </p:nvPr>
        </p:nvSpPr>
        <p:spPr>
          <a:xfrm>
            <a:off x="318303" y="1522070"/>
            <a:ext cx="11486601" cy="5335930"/>
          </a:xfrm>
        </p:spPr>
        <p:txBody>
          <a:bodyPr>
            <a:normAutofit/>
          </a:bodyPr>
          <a:lstStyle/>
          <a:p>
            <a:r>
              <a:rPr lang="en-US" sz="2400" dirty="0"/>
              <a:t>Many patterns including seizures can be reproducibly brought about or exacerbated by an alerting stimulus, with or without clinical alerting, when a patient is in their less-stimulated state. The phenomenon was initially described as stimulus-induced rhythmic, periodic, or ictal appearing discharges (SIRPIDs). Since then, it has become evident that the content of the stimulus-induced pattern, rather than the fact that it is stimulus induced or not, carries the majority of significance. It is therefore encouraged to apply the term stimulus induced (SI-) or stimulus terminated (ST-) to the respective RPPs or seizures, as opposed to referring to them as a collective</a:t>
            </a:r>
            <a:r>
              <a:rPr lang="en-US" dirty="0"/>
              <a:t>. </a:t>
            </a:r>
          </a:p>
          <a:p>
            <a:r>
              <a:rPr lang="en-US" dirty="0"/>
              <a:t>Patterns can be classified as:</a:t>
            </a:r>
          </a:p>
          <a:p>
            <a:pPr lvl="1"/>
            <a:r>
              <a:rPr lang="en-US" dirty="0">
                <a:solidFill>
                  <a:srgbClr val="00B050"/>
                </a:solidFill>
              </a:rPr>
              <a:t>Stimulus induced (SI-)</a:t>
            </a:r>
          </a:p>
          <a:p>
            <a:pPr lvl="1"/>
            <a:r>
              <a:rPr lang="en-US" dirty="0">
                <a:solidFill>
                  <a:srgbClr val="00B050"/>
                </a:solidFill>
              </a:rPr>
              <a:t>Stimulus terminated (ST-)</a:t>
            </a:r>
          </a:p>
          <a:p>
            <a:pPr lvl="1"/>
            <a:r>
              <a:rPr lang="en-US" dirty="0">
                <a:solidFill>
                  <a:srgbClr val="00B050"/>
                </a:solidFill>
              </a:rPr>
              <a:t>Spontaneous</a:t>
            </a:r>
          </a:p>
          <a:p>
            <a:pPr lvl="1"/>
            <a:r>
              <a:rPr lang="en-US" dirty="0">
                <a:solidFill>
                  <a:srgbClr val="00B050"/>
                </a:solidFill>
              </a:rPr>
              <a:t>Unknown, including unclear and untested</a:t>
            </a:r>
          </a:p>
        </p:txBody>
      </p:sp>
      <p:sp>
        <p:nvSpPr>
          <p:cNvPr id="5" name="Titel 4">
            <a:extLst>
              <a:ext uri="{FF2B5EF4-FFF2-40B4-BE49-F238E27FC236}">
                <a16:creationId xmlns:a16="http://schemas.microsoft.com/office/drawing/2014/main" id="{9DBB4CA9-5151-47E1-8891-A61532A6B70B}"/>
              </a:ext>
            </a:extLst>
          </p:cNvPr>
          <p:cNvSpPr txBox="1">
            <a:spLocks noGrp="1"/>
          </p:cNvSpPr>
          <p:nvPr>
            <p:ph type="title"/>
          </p:nvPr>
        </p:nvSpPr>
        <p:spPr>
          <a:xfrm>
            <a:off x="913615" y="136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 STIMULUS INDUCED/ TERMINATED</a:t>
            </a:r>
          </a:p>
        </p:txBody>
      </p:sp>
    </p:spTree>
    <p:extLst>
      <p:ext uri="{BB962C8B-B14F-4D97-AF65-F5344CB8AC3E}">
        <p14:creationId xmlns:p14="http://schemas.microsoft.com/office/powerpoint/2010/main" val="29522682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stretch>
            <a:fillRect/>
          </a:stretch>
        </p:blipFill>
        <p:spPr>
          <a:xfrm>
            <a:off x="164891" y="0"/>
            <a:ext cx="11915370" cy="6230679"/>
          </a:xfrm>
          <a:prstGeom prst="rect">
            <a:avLst/>
          </a:prstGeom>
        </p:spPr>
      </p:pic>
      <p:sp>
        <p:nvSpPr>
          <p:cNvPr id="3" name="Textfeld 2"/>
          <p:cNvSpPr txBox="1"/>
          <p:nvPr/>
        </p:nvSpPr>
        <p:spPr>
          <a:xfrm>
            <a:off x="164891" y="6356350"/>
            <a:ext cx="11388677" cy="400110"/>
          </a:xfrm>
          <a:prstGeom prst="rect">
            <a:avLst/>
          </a:prstGeom>
          <a:noFill/>
        </p:spPr>
        <p:txBody>
          <a:bodyPr wrap="square" rtlCol="0">
            <a:spAutoFit/>
          </a:bodyPr>
          <a:lstStyle/>
          <a:p>
            <a:r>
              <a:rPr lang="de-DE" sz="2000" dirty="0"/>
              <a:t>Describe the EEG changes following stimulation with sternal rub at the time of the red bar</a:t>
            </a:r>
            <a:endParaRPr lang="de-AT" sz="2000" dirty="0"/>
          </a:p>
        </p:txBody>
      </p:sp>
    </p:spTree>
    <p:extLst>
      <p:ext uri="{BB962C8B-B14F-4D97-AF65-F5344CB8AC3E}">
        <p14:creationId xmlns:p14="http://schemas.microsoft.com/office/powerpoint/2010/main" val="13732703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stretch>
            <a:fillRect/>
          </a:stretch>
        </p:blipFill>
        <p:spPr>
          <a:xfrm>
            <a:off x="164891" y="-1"/>
            <a:ext cx="11915370" cy="6230679"/>
          </a:xfrm>
          <a:prstGeom prst="rect">
            <a:avLst/>
          </a:prstGeom>
        </p:spPr>
      </p:pic>
      <p:sp>
        <p:nvSpPr>
          <p:cNvPr id="4" name="Textfeld 3"/>
          <p:cNvSpPr txBox="1"/>
          <p:nvPr/>
        </p:nvSpPr>
        <p:spPr>
          <a:xfrm>
            <a:off x="164891" y="6119336"/>
            <a:ext cx="11422847" cy="738664"/>
          </a:xfrm>
          <a:prstGeom prst="rect">
            <a:avLst/>
          </a:prstGeom>
          <a:solidFill>
            <a:schemeClr val="bg1"/>
          </a:solidFill>
        </p:spPr>
        <p:txBody>
          <a:bodyPr wrap="square" rtlCol="0">
            <a:spAutoFit/>
          </a:bodyPr>
          <a:lstStyle/>
          <a:p>
            <a:r>
              <a:rPr lang="de-DE" sz="2400" dirty="0"/>
              <a:t>Stimulus Induced Generalized Periodic Discharges, SI-GPD</a:t>
            </a:r>
            <a:endParaRPr lang="de-DE" dirty="0">
              <a:solidFill>
                <a:schemeClr val="bg1">
                  <a:lumMod val="65000"/>
                </a:schemeClr>
              </a:solidFill>
            </a:endParaRPr>
          </a:p>
          <a:p>
            <a:r>
              <a:rPr lang="de-DE" dirty="0"/>
              <a:t>(0.5 Hz) </a:t>
            </a:r>
            <a:endParaRPr lang="de-AT" dirty="0"/>
          </a:p>
        </p:txBody>
      </p:sp>
    </p:spTree>
    <p:extLst>
      <p:ext uri="{BB962C8B-B14F-4D97-AF65-F5344CB8AC3E}">
        <p14:creationId xmlns:p14="http://schemas.microsoft.com/office/powerpoint/2010/main" val="2136833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2: RDA</a:t>
            </a:r>
          </a:p>
        </p:txBody>
      </p:sp>
      <p:pic>
        <p:nvPicPr>
          <p:cNvPr id="16" name="Grafik 15"/>
          <p:cNvPicPr>
            <a:picLocks noChangeAspect="1"/>
          </p:cNvPicPr>
          <p:nvPr/>
        </p:nvPicPr>
        <p:blipFill rotWithShape="1">
          <a:blip r:embed="rId3"/>
          <a:srcRect b="5093"/>
          <a:stretch/>
        </p:blipFill>
        <p:spPr>
          <a:xfrm>
            <a:off x="2005539" y="792387"/>
            <a:ext cx="8318505" cy="5727166"/>
          </a:xfrm>
          <a:prstGeom prst="rect">
            <a:avLst/>
          </a:prstGeom>
        </p:spPr>
      </p:pic>
      <p:pic>
        <p:nvPicPr>
          <p:cNvPr id="17" name="Grafik 16"/>
          <p:cNvPicPr>
            <a:picLocks noChangeAspect="1"/>
          </p:cNvPicPr>
          <p:nvPr/>
        </p:nvPicPr>
        <p:blipFill rotWithShape="1">
          <a:blip r:embed="rId4"/>
          <a:srcRect b="5118"/>
          <a:stretch/>
        </p:blipFill>
        <p:spPr>
          <a:xfrm>
            <a:off x="2002234" y="792387"/>
            <a:ext cx="8321810" cy="5893420"/>
          </a:xfrm>
          <a:prstGeom prst="rect">
            <a:avLst/>
          </a:prstGeom>
        </p:spPr>
      </p:pic>
      <p:sp>
        <p:nvSpPr>
          <p:cNvPr id="18" name="Ellipse 17"/>
          <p:cNvSpPr/>
          <p:nvPr/>
        </p:nvSpPr>
        <p:spPr>
          <a:xfrm>
            <a:off x="6263640" y="3337560"/>
            <a:ext cx="1981200" cy="3048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Ellipse 18"/>
          <p:cNvSpPr/>
          <p:nvPr/>
        </p:nvSpPr>
        <p:spPr>
          <a:xfrm>
            <a:off x="6263640" y="4623756"/>
            <a:ext cx="1981200" cy="3048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Ellipse 19"/>
          <p:cNvSpPr/>
          <p:nvPr/>
        </p:nvSpPr>
        <p:spPr>
          <a:xfrm>
            <a:off x="6263640" y="5416143"/>
            <a:ext cx="1981200" cy="3048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Textfeld 11"/>
          <p:cNvSpPr txBox="1"/>
          <p:nvPr/>
        </p:nvSpPr>
        <p:spPr>
          <a:xfrm>
            <a:off x="9054626" y="5996333"/>
            <a:ext cx="2305632" cy="523220"/>
          </a:xfrm>
          <a:prstGeom prst="rect">
            <a:avLst/>
          </a:prstGeom>
          <a:noFill/>
          <a:ln>
            <a:solidFill>
              <a:schemeClr val="tx1"/>
            </a:solidFill>
          </a:ln>
        </p:spPr>
        <p:txBody>
          <a:bodyPr wrap="square" rtlCol="0">
            <a:spAutoFit/>
          </a:bodyPr>
          <a:lstStyle/>
          <a:p>
            <a:pPr algn="ctr"/>
            <a:r>
              <a:rPr lang="de-DE" sz="1400" dirty="0"/>
              <a:t>polymorphic, also known as </a:t>
            </a:r>
          </a:p>
          <a:p>
            <a:pPr algn="ctr"/>
            <a:r>
              <a:rPr lang="de-DE" sz="1400" dirty="0"/>
              <a:t>irregular or arrhythmic</a:t>
            </a:r>
            <a:endParaRPr lang="de-AT" sz="1400" dirty="0"/>
          </a:p>
        </p:txBody>
      </p:sp>
      <p:sp>
        <p:nvSpPr>
          <p:cNvPr id="21" name="Ellipse 20"/>
          <p:cNvSpPr/>
          <p:nvPr/>
        </p:nvSpPr>
        <p:spPr>
          <a:xfrm>
            <a:off x="2137410" y="792386"/>
            <a:ext cx="1428750" cy="43062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Oval 1">
            <a:extLst>
              <a:ext uri="{FF2B5EF4-FFF2-40B4-BE49-F238E27FC236}">
                <a16:creationId xmlns:a16="http://schemas.microsoft.com/office/drawing/2014/main" id="{E0CFB3A8-F609-40C6-A045-74A3CAF48B90}"/>
              </a:ext>
            </a:extLst>
          </p:cNvPr>
          <p:cNvSpPr/>
          <p:nvPr/>
        </p:nvSpPr>
        <p:spPr>
          <a:xfrm>
            <a:off x="2383869" y="5886450"/>
            <a:ext cx="1323474" cy="876299"/>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3D280263-8022-41D8-8156-739A20C1F2D2}"/>
              </a:ext>
            </a:extLst>
          </p:cNvPr>
          <p:cNvCxnSpPr>
            <a:cxnSpLocks/>
          </p:cNvCxnSpPr>
          <p:nvPr/>
        </p:nvCxnSpPr>
        <p:spPr>
          <a:xfrm>
            <a:off x="831741" y="5787618"/>
            <a:ext cx="1096973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896595C-C850-4085-90C1-2A29FCE76807}"/>
              </a:ext>
            </a:extLst>
          </p:cNvPr>
          <p:cNvSpPr txBox="1"/>
          <p:nvPr/>
        </p:nvSpPr>
        <p:spPr>
          <a:xfrm rot="19484037">
            <a:off x="842724" y="6178444"/>
            <a:ext cx="1042273" cy="369332"/>
          </a:xfrm>
          <a:prstGeom prst="rect">
            <a:avLst/>
          </a:prstGeom>
          <a:noFill/>
        </p:spPr>
        <p:txBody>
          <a:bodyPr wrap="none" rtlCol="0">
            <a:spAutoFit/>
          </a:bodyPr>
          <a:lstStyle/>
          <a:p>
            <a:r>
              <a:rPr lang="en-US" dirty="0">
                <a:solidFill>
                  <a:schemeClr val="accent1"/>
                </a:solidFill>
              </a:rPr>
              <a:t>NOT RDA</a:t>
            </a:r>
          </a:p>
        </p:txBody>
      </p:sp>
    </p:spTree>
    <p:extLst>
      <p:ext uri="{BB962C8B-B14F-4D97-AF65-F5344CB8AC3E}">
        <p14:creationId xmlns:p14="http://schemas.microsoft.com/office/powerpoint/2010/main" val="246500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SIRPIDs: example 2B</a:t>
            </a:r>
          </a:p>
        </p:txBody>
      </p:sp>
      <p:pic>
        <p:nvPicPr>
          <p:cNvPr id="5" name="Content Placeholder 4" descr="Figure 12 Hirsch FigureSIRPIDEEG+video"/>
          <p:cNvPicPr>
            <a:picLocks noGrp="1" noChangeAspect="1" noChangeArrowheads="1"/>
          </p:cNvPicPr>
          <p:nvPr>
            <p:ph idx="4294967295"/>
          </p:nvPr>
        </p:nvPicPr>
        <p:blipFill>
          <a:blip r:embed="rId3" cstate="print"/>
          <a:srcRect/>
          <a:stretch>
            <a:fillRect/>
          </a:stretch>
        </p:blipFill>
        <p:spPr>
          <a:xfrm>
            <a:off x="401666" y="0"/>
            <a:ext cx="10691056" cy="6260578"/>
          </a:xfrm>
        </p:spPr>
      </p:pic>
      <p:sp>
        <p:nvSpPr>
          <p:cNvPr id="8" name="TextBox 5">
            <a:extLst>
              <a:ext uri="{FF2B5EF4-FFF2-40B4-BE49-F238E27FC236}">
                <a16:creationId xmlns:a16="http://schemas.microsoft.com/office/drawing/2014/main" id="{56F6F3B6-46CF-4E21-BF16-292332E979E5}"/>
              </a:ext>
            </a:extLst>
          </p:cNvPr>
          <p:cNvSpPr txBox="1"/>
          <p:nvPr/>
        </p:nvSpPr>
        <p:spPr>
          <a:xfrm>
            <a:off x="9492555" y="6442502"/>
            <a:ext cx="2699445" cy="415498"/>
          </a:xfrm>
          <a:prstGeom prst="rect">
            <a:avLst/>
          </a:prstGeom>
          <a:solidFill>
            <a:schemeClr val="bg1"/>
          </a:solidFill>
        </p:spPr>
        <p:txBody>
          <a:bodyPr wrap="square" rtlCol="0">
            <a:spAutoFit/>
          </a:bodyPr>
          <a:lstStyle/>
          <a:p>
            <a:r>
              <a:rPr lang="en-US" sz="1050" dirty="0"/>
              <a:t>Reproduced with permission from </a:t>
            </a:r>
            <a:r>
              <a:rPr lang="de-AT" sz="1050" dirty="0"/>
              <a:t>Hirsch LJ, et al. Epilepsia 2008 </a:t>
            </a:r>
            <a:endParaRPr lang="en-AU" sz="1050" dirty="0"/>
          </a:p>
        </p:txBody>
      </p:sp>
      <p:sp>
        <p:nvSpPr>
          <p:cNvPr id="7" name="Textfeld 6"/>
          <p:cNvSpPr txBox="1"/>
          <p:nvPr/>
        </p:nvSpPr>
        <p:spPr>
          <a:xfrm>
            <a:off x="401666" y="6321365"/>
            <a:ext cx="8557696" cy="400110"/>
          </a:xfrm>
          <a:prstGeom prst="rect">
            <a:avLst/>
          </a:prstGeom>
          <a:solidFill>
            <a:schemeClr val="bg1">
              <a:alpha val="49000"/>
            </a:schemeClr>
          </a:solidFill>
        </p:spPr>
        <p:txBody>
          <a:bodyPr wrap="square" rtlCol="0">
            <a:spAutoFit/>
          </a:bodyPr>
          <a:lstStyle/>
          <a:p>
            <a:r>
              <a:rPr lang="de-DE" sz="2000" dirty="0"/>
              <a:t>Please classify the EEG; intranasal tickle was performed in the middle of part A</a:t>
            </a:r>
            <a:endParaRPr lang="de-AT" sz="2000" dirty="0"/>
          </a:p>
        </p:txBody>
      </p:sp>
    </p:spTree>
    <p:extLst>
      <p:ext uri="{BB962C8B-B14F-4D97-AF65-F5344CB8AC3E}">
        <p14:creationId xmlns:p14="http://schemas.microsoft.com/office/powerpoint/2010/main" val="210983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6209EF-184A-42C5-8C9B-DF34D2216B6D}"/>
              </a:ext>
            </a:extLst>
          </p:cNvPr>
          <p:cNvSpPr>
            <a:spLocks noGrp="1"/>
          </p:cNvSpPr>
          <p:nvPr>
            <p:ph type="sldNum" sz="quarter" idx="12"/>
          </p:nvPr>
        </p:nvSpPr>
        <p:spPr/>
        <p:txBody>
          <a:bodyPr/>
          <a:lstStyle/>
          <a:p>
            <a:endParaRPr lang="en-US" altLang="en-US" dirty="0">
              <a:solidFill>
                <a:srgbClr val="FFFFFF"/>
              </a:solidFill>
            </a:endParaRPr>
          </a:p>
        </p:txBody>
      </p:sp>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SIRPIDs: example 2B</a:t>
            </a:r>
          </a:p>
        </p:txBody>
      </p:sp>
      <p:pic>
        <p:nvPicPr>
          <p:cNvPr id="5" name="Content Placeholder 4" descr="Figure 12 Hirsch FigureSIRPIDEEG+video"/>
          <p:cNvPicPr>
            <a:picLocks noGrp="1" noChangeAspect="1" noChangeArrowheads="1"/>
          </p:cNvPicPr>
          <p:nvPr>
            <p:ph idx="4294967295"/>
          </p:nvPr>
        </p:nvPicPr>
        <p:blipFill>
          <a:blip r:embed="rId3" cstate="print"/>
          <a:srcRect/>
          <a:stretch>
            <a:fillRect/>
          </a:stretch>
        </p:blipFill>
        <p:spPr>
          <a:xfrm>
            <a:off x="401666" y="1"/>
            <a:ext cx="10691056" cy="6260578"/>
          </a:xfrm>
        </p:spPr>
      </p:pic>
      <p:sp>
        <p:nvSpPr>
          <p:cNvPr id="9" name="Textfeld 8"/>
          <p:cNvSpPr txBox="1"/>
          <p:nvPr/>
        </p:nvSpPr>
        <p:spPr>
          <a:xfrm>
            <a:off x="244939" y="5965447"/>
            <a:ext cx="11702122" cy="892552"/>
          </a:xfrm>
          <a:prstGeom prst="rect">
            <a:avLst/>
          </a:prstGeom>
          <a:solidFill>
            <a:schemeClr val="bg1"/>
          </a:solidFill>
        </p:spPr>
        <p:txBody>
          <a:bodyPr wrap="square" rtlCol="0">
            <a:spAutoFit/>
          </a:bodyPr>
          <a:lstStyle/>
          <a:p>
            <a:r>
              <a:rPr lang="de-DE" sz="2400" dirty="0"/>
              <a:t>Stimulus-Induced Seizure (electroclinical sz.), SI-Seizure: </a:t>
            </a:r>
            <a:r>
              <a:rPr lang="de-DE" sz="1400" dirty="0"/>
              <a:t>STIM in part A (first arrow) leads to gradual development of a  bilateral evolving ictal pattern, bitemporal maximum, over the next 30 secs (B-D), evolution in frequency: 10 hz</a:t>
            </a:r>
            <a:r>
              <a:rPr lang="de-DE" sz="1400" dirty="0">
                <a:sym typeface="Wingdings" panose="05000000000000000000" pitchFamily="2" charset="2"/>
              </a:rPr>
              <a:t> 7 Hz  4 Hz [end of sz not shown]; clinical correlate: mouth tightened, then finger twitching in left hand only, then eyes opened wide and deviated up and to the right.  Recurred whenever stimulated.</a:t>
            </a:r>
            <a:endParaRPr lang="de-AT" sz="1400" dirty="0"/>
          </a:p>
        </p:txBody>
      </p:sp>
      <p:sp>
        <p:nvSpPr>
          <p:cNvPr id="10" name="TextBox 5">
            <a:extLst>
              <a:ext uri="{FF2B5EF4-FFF2-40B4-BE49-F238E27FC236}">
                <a16:creationId xmlns:a16="http://schemas.microsoft.com/office/drawing/2014/main" id="{56F6F3B6-46CF-4E21-BF16-292332E979E5}"/>
              </a:ext>
            </a:extLst>
          </p:cNvPr>
          <p:cNvSpPr txBox="1"/>
          <p:nvPr/>
        </p:nvSpPr>
        <p:spPr>
          <a:xfrm>
            <a:off x="9596909" y="5386854"/>
            <a:ext cx="2699445" cy="415498"/>
          </a:xfrm>
          <a:prstGeom prst="rect">
            <a:avLst/>
          </a:prstGeom>
          <a:solidFill>
            <a:schemeClr val="bg1"/>
          </a:solidFill>
        </p:spPr>
        <p:txBody>
          <a:bodyPr wrap="square" rtlCol="0">
            <a:spAutoFit/>
          </a:bodyPr>
          <a:lstStyle/>
          <a:p>
            <a:r>
              <a:rPr lang="en-US" sz="1050" dirty="0"/>
              <a:t>Reproduced with permission from Hirsch LJ,</a:t>
            </a:r>
            <a:r>
              <a:rPr lang="de-AT" sz="1050" dirty="0"/>
              <a:t> et al. Epilepsia. 2008 </a:t>
            </a:r>
            <a:endParaRPr lang="en-AU" sz="1050" dirty="0"/>
          </a:p>
        </p:txBody>
      </p:sp>
    </p:spTree>
    <p:extLst>
      <p:ext uri="{BB962C8B-B14F-4D97-AF65-F5344CB8AC3E}">
        <p14:creationId xmlns:p14="http://schemas.microsoft.com/office/powerpoint/2010/main" val="12512988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D1E9F-49EB-4786-BA17-222034031E9B}"/>
              </a:ext>
            </a:extLst>
          </p:cNvPr>
          <p:cNvPicPr>
            <a:picLocks noChangeAspect="1"/>
          </p:cNvPicPr>
          <p:nvPr/>
        </p:nvPicPr>
        <p:blipFill rotWithShape="1">
          <a:blip r:embed="rId3"/>
          <a:srcRect t="12714" r="-1" b="-1"/>
          <a:stretch/>
        </p:blipFill>
        <p:spPr>
          <a:xfrm>
            <a:off x="20" y="10"/>
            <a:ext cx="12191979" cy="6857990"/>
          </a:xfrm>
          <a:prstGeom prst="rect">
            <a:avLst/>
          </a:prstGeom>
          <a:effectLst/>
        </p:spPr>
      </p:pic>
      <p:sp>
        <p:nvSpPr>
          <p:cNvPr id="8" name="TextBox 7">
            <a:extLst>
              <a:ext uri="{FF2B5EF4-FFF2-40B4-BE49-F238E27FC236}">
                <a16:creationId xmlns:a16="http://schemas.microsoft.com/office/drawing/2014/main" id="{2AAE9E3E-06C3-492A-8EFD-FCF03BD0D9F4}"/>
              </a:ext>
            </a:extLst>
          </p:cNvPr>
          <p:cNvSpPr txBox="1"/>
          <p:nvPr/>
        </p:nvSpPr>
        <p:spPr>
          <a:xfrm>
            <a:off x="3281390" y="2361765"/>
            <a:ext cx="5277394" cy="1569660"/>
          </a:xfrm>
          <a:prstGeom prst="rect">
            <a:avLst/>
          </a:prstGeom>
          <a:noFill/>
        </p:spPr>
        <p:txBody>
          <a:bodyPr wrap="square" rtlCol="0">
            <a:spAutoFit/>
          </a:bodyPr>
          <a:lstStyle/>
          <a:p>
            <a:pPr algn="ctr"/>
            <a:r>
              <a:rPr lang="en-US" sz="3200" b="1"/>
              <a:t>END OF PART 2</a:t>
            </a:r>
          </a:p>
          <a:p>
            <a:pPr algn="ctr"/>
            <a:r>
              <a:rPr lang="en-US" sz="3200" b="1"/>
              <a:t>CONTINUE </a:t>
            </a:r>
            <a:r>
              <a:rPr lang="en-US" sz="3200" b="1" dirty="0"/>
              <a:t>TO </a:t>
            </a:r>
            <a:r>
              <a:rPr lang="en-US" sz="3200" b="1"/>
              <a:t>PART 3</a:t>
            </a:r>
            <a:endParaRPr lang="en-US" sz="3200" b="1" dirty="0"/>
          </a:p>
          <a:p>
            <a:pPr algn="ctr"/>
            <a:endParaRPr lang="en-US" sz="3200" b="1" dirty="0"/>
          </a:p>
        </p:txBody>
      </p:sp>
    </p:spTree>
    <p:extLst>
      <p:ext uri="{BB962C8B-B14F-4D97-AF65-F5344CB8AC3E}">
        <p14:creationId xmlns:p14="http://schemas.microsoft.com/office/powerpoint/2010/main" val="3241062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2: SW</a:t>
            </a:r>
          </a:p>
        </p:txBody>
      </p:sp>
      <p:sp>
        <p:nvSpPr>
          <p:cNvPr id="6" name="Rechteck 5"/>
          <p:cNvSpPr/>
          <p:nvPr/>
        </p:nvSpPr>
        <p:spPr>
          <a:xfrm>
            <a:off x="317600" y="863173"/>
            <a:ext cx="11333882" cy="1077218"/>
          </a:xfrm>
          <a:prstGeom prst="rect">
            <a:avLst/>
          </a:prstGeom>
          <a:ln>
            <a:solidFill>
              <a:schemeClr val="tx1"/>
            </a:solidFill>
          </a:ln>
        </p:spPr>
        <p:txBody>
          <a:bodyPr wrap="square">
            <a:spAutoFit/>
          </a:bodyPr>
          <a:lstStyle/>
          <a:p>
            <a:pPr lvl="0"/>
            <a:r>
              <a:rPr lang="en-US" sz="1600" b="1" u="sng" dirty="0"/>
              <a:t>Spike-and-wave</a:t>
            </a:r>
            <a:r>
              <a:rPr lang="en-US" sz="1600" b="1" dirty="0"/>
              <a:t> or </a:t>
            </a:r>
            <a:r>
              <a:rPr lang="en-US" sz="1600" b="1" u="sng" dirty="0"/>
              <a:t>Sharp-and-wave</a:t>
            </a:r>
            <a:r>
              <a:rPr lang="en-US" sz="1600" b="1" dirty="0"/>
              <a:t> (SW): </a:t>
            </a:r>
            <a:r>
              <a:rPr lang="en-US" sz="1600" dirty="0"/>
              <a:t>Polyspike, spike or sharp wave consistently followed by a slow wave in a regularly repeating and alternating pattern (spike-wave-spike-wave-spike-wave), with a consistent relationship between the spike (or polyspike or sharp wave) component and the slow wave for at least 6 cycles; and with no interval between one spike-wave complex and the next (if there is an interval, this would qualify as PDs, where each discharge is a spike-and-wave).  </a:t>
            </a:r>
            <a:endParaRPr lang="de-AT" sz="1600" b="1" dirty="0"/>
          </a:p>
        </p:txBody>
      </p:sp>
      <p:sp>
        <p:nvSpPr>
          <p:cNvPr id="7" name="Textfeld 20">
            <a:extLst>
              <a:ext uri="{FF2B5EF4-FFF2-40B4-BE49-F238E27FC236}">
                <a16:creationId xmlns:a16="http://schemas.microsoft.com/office/drawing/2014/main" id="{A3C8CD56-C569-4731-8305-6C2ECC66C658}"/>
              </a:ext>
            </a:extLst>
          </p:cNvPr>
          <p:cNvSpPr txBox="1"/>
          <p:nvPr/>
        </p:nvSpPr>
        <p:spPr>
          <a:xfrm rot="16200000">
            <a:off x="-387923" y="3915119"/>
            <a:ext cx="2459424" cy="338554"/>
          </a:xfrm>
          <a:prstGeom prst="rect">
            <a:avLst/>
          </a:prstGeom>
          <a:noFill/>
          <a:ln>
            <a:solidFill>
              <a:schemeClr val="tx1"/>
            </a:solidFill>
          </a:ln>
        </p:spPr>
        <p:txBody>
          <a:bodyPr wrap="square" rtlCol="0">
            <a:spAutoFit/>
          </a:bodyPr>
          <a:lstStyle/>
          <a:p>
            <a:pPr algn="ctr"/>
            <a:r>
              <a:rPr lang="de-DE" sz="1600" dirty="0"/>
              <a:t>Longitudinal bipolar</a:t>
            </a:r>
            <a:endParaRPr lang="de-AT" sz="1600" dirty="0"/>
          </a:p>
        </p:txBody>
      </p:sp>
      <p:cxnSp>
        <p:nvCxnSpPr>
          <p:cNvPr id="8" name="Gerader Verbinder 4">
            <a:extLst>
              <a:ext uri="{FF2B5EF4-FFF2-40B4-BE49-F238E27FC236}">
                <a16:creationId xmlns:a16="http://schemas.microsoft.com/office/drawing/2014/main" id="{7378E2EB-99CD-452B-858C-24C9B9191A7E}"/>
              </a:ext>
            </a:extLst>
          </p:cNvPr>
          <p:cNvCxnSpPr/>
          <p:nvPr/>
        </p:nvCxnSpPr>
        <p:spPr>
          <a:xfrm>
            <a:off x="1718296" y="2960056"/>
            <a:ext cx="34574" cy="38362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5">
            <a:extLst>
              <a:ext uri="{FF2B5EF4-FFF2-40B4-BE49-F238E27FC236}">
                <a16:creationId xmlns:a16="http://schemas.microsoft.com/office/drawing/2014/main" id="{1A9075EE-FC79-448B-8B8F-1EF79B5DF651}"/>
              </a:ext>
            </a:extLst>
          </p:cNvPr>
          <p:cNvCxnSpPr/>
          <p:nvPr/>
        </p:nvCxnSpPr>
        <p:spPr>
          <a:xfrm flipV="1">
            <a:off x="1752870" y="2960056"/>
            <a:ext cx="6292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7">
            <a:extLst>
              <a:ext uri="{FF2B5EF4-FFF2-40B4-BE49-F238E27FC236}">
                <a16:creationId xmlns:a16="http://schemas.microsoft.com/office/drawing/2014/main" id="{7CF8BCED-0F8E-4772-ADD3-41365F355F55}"/>
              </a:ext>
            </a:extLst>
          </p:cNvPr>
          <p:cNvCxnSpPr/>
          <p:nvPr/>
        </p:nvCxnSpPr>
        <p:spPr>
          <a:xfrm flipV="1">
            <a:off x="1719052" y="3462663"/>
            <a:ext cx="34574" cy="31005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8">
            <a:extLst>
              <a:ext uri="{FF2B5EF4-FFF2-40B4-BE49-F238E27FC236}">
                <a16:creationId xmlns:a16="http://schemas.microsoft.com/office/drawing/2014/main" id="{84364926-973B-4D95-843F-47B940DC270E}"/>
              </a:ext>
            </a:extLst>
          </p:cNvPr>
          <p:cNvCxnSpPr/>
          <p:nvPr/>
        </p:nvCxnSpPr>
        <p:spPr>
          <a:xfrm>
            <a:off x="1753626" y="3462663"/>
            <a:ext cx="62924" cy="310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A308964E-C4DB-40A8-9288-AB2D9914A3BB}"/>
              </a:ext>
            </a:extLst>
          </p:cNvPr>
          <p:cNvCxnSpPr/>
          <p:nvPr/>
        </p:nvCxnSpPr>
        <p:spPr>
          <a:xfrm flipV="1">
            <a:off x="1718463" y="4254076"/>
            <a:ext cx="34574" cy="17342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AADF78DB-CCFE-4E05-B623-11DC34952E47}"/>
              </a:ext>
            </a:extLst>
          </p:cNvPr>
          <p:cNvCxnSpPr/>
          <p:nvPr/>
        </p:nvCxnSpPr>
        <p:spPr>
          <a:xfrm>
            <a:off x="1753037" y="4254076"/>
            <a:ext cx="62924" cy="1734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6">
            <a:extLst>
              <a:ext uri="{FF2B5EF4-FFF2-40B4-BE49-F238E27FC236}">
                <a16:creationId xmlns:a16="http://schemas.microsoft.com/office/drawing/2014/main" id="{E8201C73-0B92-41D0-AC9A-DAB579A3F27C}"/>
              </a:ext>
            </a:extLst>
          </p:cNvPr>
          <p:cNvCxnSpPr/>
          <p:nvPr/>
        </p:nvCxnSpPr>
        <p:spPr>
          <a:xfrm flipV="1">
            <a:off x="1719850" y="5145116"/>
            <a:ext cx="31808"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7">
            <a:extLst>
              <a:ext uri="{FF2B5EF4-FFF2-40B4-BE49-F238E27FC236}">
                <a16:creationId xmlns:a16="http://schemas.microsoft.com/office/drawing/2014/main" id="{F0A4D268-3ADA-4B27-AA98-C53677610A6C}"/>
              </a:ext>
            </a:extLst>
          </p:cNvPr>
          <p:cNvCxnSpPr/>
          <p:nvPr/>
        </p:nvCxnSpPr>
        <p:spPr>
          <a:xfrm>
            <a:off x="1751658" y="5145116"/>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ihandform 22">
            <a:extLst>
              <a:ext uri="{FF2B5EF4-FFF2-40B4-BE49-F238E27FC236}">
                <a16:creationId xmlns:a16="http://schemas.microsoft.com/office/drawing/2014/main" id="{B2680C41-4219-4626-9347-8428E563FB3D}"/>
              </a:ext>
            </a:extLst>
          </p:cNvPr>
          <p:cNvSpPr/>
          <p:nvPr/>
        </p:nvSpPr>
        <p:spPr>
          <a:xfrm>
            <a:off x="1816815" y="2964942"/>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Freihandform 86">
            <a:extLst>
              <a:ext uri="{FF2B5EF4-FFF2-40B4-BE49-F238E27FC236}">
                <a16:creationId xmlns:a16="http://schemas.microsoft.com/office/drawing/2014/main" id="{0C187239-3DDD-46C8-9C45-6C88F835BA54}"/>
              </a:ext>
            </a:extLst>
          </p:cNvPr>
          <p:cNvSpPr/>
          <p:nvPr/>
        </p:nvSpPr>
        <p:spPr>
          <a:xfrm flipV="1">
            <a:off x="1834779" y="3481005"/>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Freihandform 100">
            <a:extLst>
              <a:ext uri="{FF2B5EF4-FFF2-40B4-BE49-F238E27FC236}">
                <a16:creationId xmlns:a16="http://schemas.microsoft.com/office/drawing/2014/main" id="{1B79BBC6-4D4B-4421-A665-9108CE0981F9}"/>
              </a:ext>
            </a:extLst>
          </p:cNvPr>
          <p:cNvSpPr/>
          <p:nvPr/>
        </p:nvSpPr>
        <p:spPr>
          <a:xfrm flipV="1">
            <a:off x="1826826" y="4274865"/>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Freihandform 108">
            <a:extLst>
              <a:ext uri="{FF2B5EF4-FFF2-40B4-BE49-F238E27FC236}">
                <a16:creationId xmlns:a16="http://schemas.microsoft.com/office/drawing/2014/main" id="{D7570262-41E6-4241-83B1-CC017A07BB6D}"/>
              </a:ext>
            </a:extLst>
          </p:cNvPr>
          <p:cNvSpPr/>
          <p:nvPr/>
        </p:nvSpPr>
        <p:spPr>
          <a:xfrm flipV="1">
            <a:off x="1818808" y="5143983"/>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21" name="Gerader Verbinder 126">
            <a:extLst>
              <a:ext uri="{FF2B5EF4-FFF2-40B4-BE49-F238E27FC236}">
                <a16:creationId xmlns:a16="http://schemas.microsoft.com/office/drawing/2014/main" id="{793FD487-1573-448C-8A62-32B90F3CEF6B}"/>
              </a:ext>
            </a:extLst>
          </p:cNvPr>
          <p:cNvCxnSpPr/>
          <p:nvPr/>
        </p:nvCxnSpPr>
        <p:spPr>
          <a:xfrm>
            <a:off x="2174254" y="2955866"/>
            <a:ext cx="3457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127">
            <a:extLst>
              <a:ext uri="{FF2B5EF4-FFF2-40B4-BE49-F238E27FC236}">
                <a16:creationId xmlns:a16="http://schemas.microsoft.com/office/drawing/2014/main" id="{5F628C87-6D49-4557-A120-DEAFC72F4BDE}"/>
              </a:ext>
            </a:extLst>
          </p:cNvPr>
          <p:cNvCxnSpPr/>
          <p:nvPr/>
        </p:nvCxnSpPr>
        <p:spPr>
          <a:xfrm flipV="1">
            <a:off x="2208828" y="2955866"/>
            <a:ext cx="6292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129">
            <a:extLst>
              <a:ext uri="{FF2B5EF4-FFF2-40B4-BE49-F238E27FC236}">
                <a16:creationId xmlns:a16="http://schemas.microsoft.com/office/drawing/2014/main" id="{2F6BD30E-35D1-45F9-AA1E-5099A42C43EC}"/>
              </a:ext>
            </a:extLst>
          </p:cNvPr>
          <p:cNvCxnSpPr/>
          <p:nvPr/>
        </p:nvCxnSpPr>
        <p:spPr>
          <a:xfrm flipV="1">
            <a:off x="2175010" y="3458473"/>
            <a:ext cx="34574"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130">
            <a:extLst>
              <a:ext uri="{FF2B5EF4-FFF2-40B4-BE49-F238E27FC236}">
                <a16:creationId xmlns:a16="http://schemas.microsoft.com/office/drawing/2014/main" id="{9767FEFE-4C8F-47E0-99DB-27653D5129F9}"/>
              </a:ext>
            </a:extLst>
          </p:cNvPr>
          <p:cNvCxnSpPr/>
          <p:nvPr/>
        </p:nvCxnSpPr>
        <p:spPr>
          <a:xfrm>
            <a:off x="2209584" y="3458473"/>
            <a:ext cx="62924" cy="310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131">
            <a:extLst>
              <a:ext uri="{FF2B5EF4-FFF2-40B4-BE49-F238E27FC236}">
                <a16:creationId xmlns:a16="http://schemas.microsoft.com/office/drawing/2014/main" id="{A907DCE0-1104-42EF-83A1-E6219D5AF7EA}"/>
              </a:ext>
            </a:extLst>
          </p:cNvPr>
          <p:cNvCxnSpPr/>
          <p:nvPr/>
        </p:nvCxnSpPr>
        <p:spPr>
          <a:xfrm flipV="1">
            <a:off x="2174421" y="4249886"/>
            <a:ext cx="34574" cy="1734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133">
            <a:extLst>
              <a:ext uri="{FF2B5EF4-FFF2-40B4-BE49-F238E27FC236}">
                <a16:creationId xmlns:a16="http://schemas.microsoft.com/office/drawing/2014/main" id="{4407E0FE-260F-42D3-A9AE-130748CF7DC9}"/>
              </a:ext>
            </a:extLst>
          </p:cNvPr>
          <p:cNvCxnSpPr/>
          <p:nvPr/>
        </p:nvCxnSpPr>
        <p:spPr>
          <a:xfrm>
            <a:off x="2208995" y="4249886"/>
            <a:ext cx="62924" cy="1734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134">
            <a:extLst>
              <a:ext uri="{FF2B5EF4-FFF2-40B4-BE49-F238E27FC236}">
                <a16:creationId xmlns:a16="http://schemas.microsoft.com/office/drawing/2014/main" id="{BCD6A914-4820-428C-8EA3-4E0479D07832}"/>
              </a:ext>
            </a:extLst>
          </p:cNvPr>
          <p:cNvCxnSpPr/>
          <p:nvPr/>
        </p:nvCxnSpPr>
        <p:spPr>
          <a:xfrm>
            <a:off x="2207616" y="5140926"/>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ihandform 135">
            <a:extLst>
              <a:ext uri="{FF2B5EF4-FFF2-40B4-BE49-F238E27FC236}">
                <a16:creationId xmlns:a16="http://schemas.microsoft.com/office/drawing/2014/main" id="{A6CADF43-FAB8-4E62-A093-CE117679208C}"/>
              </a:ext>
            </a:extLst>
          </p:cNvPr>
          <p:cNvSpPr/>
          <p:nvPr/>
        </p:nvSpPr>
        <p:spPr>
          <a:xfrm>
            <a:off x="2272773" y="2960752"/>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Freihandform 137">
            <a:extLst>
              <a:ext uri="{FF2B5EF4-FFF2-40B4-BE49-F238E27FC236}">
                <a16:creationId xmlns:a16="http://schemas.microsoft.com/office/drawing/2014/main" id="{D35B1F93-C0D4-4B0E-919E-7DB93854AAF6}"/>
              </a:ext>
            </a:extLst>
          </p:cNvPr>
          <p:cNvSpPr/>
          <p:nvPr/>
        </p:nvSpPr>
        <p:spPr>
          <a:xfrm flipV="1">
            <a:off x="2290737" y="3476815"/>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Freihandform 138">
            <a:extLst>
              <a:ext uri="{FF2B5EF4-FFF2-40B4-BE49-F238E27FC236}">
                <a16:creationId xmlns:a16="http://schemas.microsoft.com/office/drawing/2014/main" id="{3D8D1043-53DF-476F-BC1F-A5CE0109069E}"/>
              </a:ext>
            </a:extLst>
          </p:cNvPr>
          <p:cNvSpPr/>
          <p:nvPr/>
        </p:nvSpPr>
        <p:spPr>
          <a:xfrm flipV="1">
            <a:off x="2282784" y="4270675"/>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1" name="Freihandform 139">
            <a:extLst>
              <a:ext uri="{FF2B5EF4-FFF2-40B4-BE49-F238E27FC236}">
                <a16:creationId xmlns:a16="http://schemas.microsoft.com/office/drawing/2014/main" id="{12D5654A-FF82-4894-B854-1D0860524135}"/>
              </a:ext>
            </a:extLst>
          </p:cNvPr>
          <p:cNvSpPr/>
          <p:nvPr/>
        </p:nvSpPr>
        <p:spPr>
          <a:xfrm flipV="1">
            <a:off x="2274766" y="5139793"/>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32" name="Gerader Verbinder 156">
            <a:extLst>
              <a:ext uri="{FF2B5EF4-FFF2-40B4-BE49-F238E27FC236}">
                <a16:creationId xmlns:a16="http://schemas.microsoft.com/office/drawing/2014/main" id="{858C36DD-37FD-402F-8D8B-23639FB355E2}"/>
              </a:ext>
            </a:extLst>
          </p:cNvPr>
          <p:cNvCxnSpPr/>
          <p:nvPr/>
        </p:nvCxnSpPr>
        <p:spPr>
          <a:xfrm>
            <a:off x="2644215" y="2964942"/>
            <a:ext cx="3457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157">
            <a:extLst>
              <a:ext uri="{FF2B5EF4-FFF2-40B4-BE49-F238E27FC236}">
                <a16:creationId xmlns:a16="http://schemas.microsoft.com/office/drawing/2014/main" id="{BFE09409-9DEA-4CB4-8915-3DE5F9D6651C}"/>
              </a:ext>
            </a:extLst>
          </p:cNvPr>
          <p:cNvCxnSpPr/>
          <p:nvPr/>
        </p:nvCxnSpPr>
        <p:spPr>
          <a:xfrm flipV="1">
            <a:off x="2678789" y="2964942"/>
            <a:ext cx="6292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158">
            <a:extLst>
              <a:ext uri="{FF2B5EF4-FFF2-40B4-BE49-F238E27FC236}">
                <a16:creationId xmlns:a16="http://schemas.microsoft.com/office/drawing/2014/main" id="{8BAE5AFB-7C6D-40CA-86B2-161F1D91B790}"/>
              </a:ext>
            </a:extLst>
          </p:cNvPr>
          <p:cNvCxnSpPr/>
          <p:nvPr/>
        </p:nvCxnSpPr>
        <p:spPr>
          <a:xfrm flipV="1">
            <a:off x="2644971" y="3467549"/>
            <a:ext cx="34574"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159">
            <a:extLst>
              <a:ext uri="{FF2B5EF4-FFF2-40B4-BE49-F238E27FC236}">
                <a16:creationId xmlns:a16="http://schemas.microsoft.com/office/drawing/2014/main" id="{1BFFAD41-E67F-4C35-BC9E-C17684EC16C3}"/>
              </a:ext>
            </a:extLst>
          </p:cNvPr>
          <p:cNvCxnSpPr/>
          <p:nvPr/>
        </p:nvCxnSpPr>
        <p:spPr>
          <a:xfrm>
            <a:off x="2679545" y="3467549"/>
            <a:ext cx="62924" cy="310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160">
            <a:extLst>
              <a:ext uri="{FF2B5EF4-FFF2-40B4-BE49-F238E27FC236}">
                <a16:creationId xmlns:a16="http://schemas.microsoft.com/office/drawing/2014/main" id="{14FDA4C0-B6B0-4C0D-8B6F-9D079FE82D7E}"/>
              </a:ext>
            </a:extLst>
          </p:cNvPr>
          <p:cNvCxnSpPr/>
          <p:nvPr/>
        </p:nvCxnSpPr>
        <p:spPr>
          <a:xfrm flipV="1">
            <a:off x="2644382" y="4258962"/>
            <a:ext cx="34574" cy="1734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161">
            <a:extLst>
              <a:ext uri="{FF2B5EF4-FFF2-40B4-BE49-F238E27FC236}">
                <a16:creationId xmlns:a16="http://schemas.microsoft.com/office/drawing/2014/main" id="{1D8D40B1-6CB3-4007-877D-2F43F9764905}"/>
              </a:ext>
            </a:extLst>
          </p:cNvPr>
          <p:cNvCxnSpPr/>
          <p:nvPr/>
        </p:nvCxnSpPr>
        <p:spPr>
          <a:xfrm>
            <a:off x="2678956" y="4258962"/>
            <a:ext cx="62924" cy="1734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162">
            <a:extLst>
              <a:ext uri="{FF2B5EF4-FFF2-40B4-BE49-F238E27FC236}">
                <a16:creationId xmlns:a16="http://schemas.microsoft.com/office/drawing/2014/main" id="{890D244F-4841-4327-A2D1-A155B02152DF}"/>
              </a:ext>
            </a:extLst>
          </p:cNvPr>
          <p:cNvCxnSpPr/>
          <p:nvPr/>
        </p:nvCxnSpPr>
        <p:spPr>
          <a:xfrm>
            <a:off x="2677577" y="5150002"/>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Freihandform 163">
            <a:extLst>
              <a:ext uri="{FF2B5EF4-FFF2-40B4-BE49-F238E27FC236}">
                <a16:creationId xmlns:a16="http://schemas.microsoft.com/office/drawing/2014/main" id="{48BE282E-2C66-4C6A-A05F-F47F377CCFFB}"/>
              </a:ext>
            </a:extLst>
          </p:cNvPr>
          <p:cNvSpPr/>
          <p:nvPr/>
        </p:nvSpPr>
        <p:spPr>
          <a:xfrm>
            <a:off x="2742734" y="2969828"/>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0" name="Freihandform 164">
            <a:extLst>
              <a:ext uri="{FF2B5EF4-FFF2-40B4-BE49-F238E27FC236}">
                <a16:creationId xmlns:a16="http://schemas.microsoft.com/office/drawing/2014/main" id="{8E8B36EA-0E3F-4ABA-834E-917B199A9F8F}"/>
              </a:ext>
            </a:extLst>
          </p:cNvPr>
          <p:cNvSpPr/>
          <p:nvPr/>
        </p:nvSpPr>
        <p:spPr>
          <a:xfrm flipV="1">
            <a:off x="2760698" y="3485891"/>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1" name="Freihandform 165">
            <a:extLst>
              <a:ext uri="{FF2B5EF4-FFF2-40B4-BE49-F238E27FC236}">
                <a16:creationId xmlns:a16="http://schemas.microsoft.com/office/drawing/2014/main" id="{1A84E134-09D7-462A-AE83-93C18C155B0A}"/>
              </a:ext>
            </a:extLst>
          </p:cNvPr>
          <p:cNvSpPr/>
          <p:nvPr/>
        </p:nvSpPr>
        <p:spPr>
          <a:xfrm flipV="1">
            <a:off x="2752745" y="4279751"/>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2" name="Freihandform 166">
            <a:extLst>
              <a:ext uri="{FF2B5EF4-FFF2-40B4-BE49-F238E27FC236}">
                <a16:creationId xmlns:a16="http://schemas.microsoft.com/office/drawing/2014/main" id="{B0ACDEAD-296F-450E-BB65-40B9B84BB97F}"/>
              </a:ext>
            </a:extLst>
          </p:cNvPr>
          <p:cNvSpPr/>
          <p:nvPr/>
        </p:nvSpPr>
        <p:spPr>
          <a:xfrm flipV="1">
            <a:off x="2744727" y="5148869"/>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43" name="Gerader Verbinder 167">
            <a:extLst>
              <a:ext uri="{FF2B5EF4-FFF2-40B4-BE49-F238E27FC236}">
                <a16:creationId xmlns:a16="http://schemas.microsoft.com/office/drawing/2014/main" id="{C3F5BEA9-A98E-4169-B55B-3AF7EE56B13E}"/>
              </a:ext>
            </a:extLst>
          </p:cNvPr>
          <p:cNvCxnSpPr/>
          <p:nvPr/>
        </p:nvCxnSpPr>
        <p:spPr>
          <a:xfrm>
            <a:off x="3117404" y="2964942"/>
            <a:ext cx="3457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168">
            <a:extLst>
              <a:ext uri="{FF2B5EF4-FFF2-40B4-BE49-F238E27FC236}">
                <a16:creationId xmlns:a16="http://schemas.microsoft.com/office/drawing/2014/main" id="{F9305AE5-C2FA-44CB-A1AE-0C582425CC79}"/>
              </a:ext>
            </a:extLst>
          </p:cNvPr>
          <p:cNvCxnSpPr/>
          <p:nvPr/>
        </p:nvCxnSpPr>
        <p:spPr>
          <a:xfrm flipV="1">
            <a:off x="3151978" y="2964942"/>
            <a:ext cx="6292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169">
            <a:extLst>
              <a:ext uri="{FF2B5EF4-FFF2-40B4-BE49-F238E27FC236}">
                <a16:creationId xmlns:a16="http://schemas.microsoft.com/office/drawing/2014/main" id="{B263256F-AF10-4F22-A471-93C0891C896C}"/>
              </a:ext>
            </a:extLst>
          </p:cNvPr>
          <p:cNvCxnSpPr/>
          <p:nvPr/>
        </p:nvCxnSpPr>
        <p:spPr>
          <a:xfrm flipV="1">
            <a:off x="3118160" y="3467549"/>
            <a:ext cx="34574"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170">
            <a:extLst>
              <a:ext uri="{FF2B5EF4-FFF2-40B4-BE49-F238E27FC236}">
                <a16:creationId xmlns:a16="http://schemas.microsoft.com/office/drawing/2014/main" id="{CAE5B37D-4BAE-4917-8EEA-0D4902B8BCE7}"/>
              </a:ext>
            </a:extLst>
          </p:cNvPr>
          <p:cNvCxnSpPr/>
          <p:nvPr/>
        </p:nvCxnSpPr>
        <p:spPr>
          <a:xfrm>
            <a:off x="3152734" y="3467549"/>
            <a:ext cx="62924" cy="310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171">
            <a:extLst>
              <a:ext uri="{FF2B5EF4-FFF2-40B4-BE49-F238E27FC236}">
                <a16:creationId xmlns:a16="http://schemas.microsoft.com/office/drawing/2014/main" id="{F194CCCB-CB84-44FA-AAB5-1638BBB05393}"/>
              </a:ext>
            </a:extLst>
          </p:cNvPr>
          <p:cNvCxnSpPr/>
          <p:nvPr/>
        </p:nvCxnSpPr>
        <p:spPr>
          <a:xfrm flipV="1">
            <a:off x="3117571" y="4258962"/>
            <a:ext cx="34574" cy="1734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180">
            <a:extLst>
              <a:ext uri="{FF2B5EF4-FFF2-40B4-BE49-F238E27FC236}">
                <a16:creationId xmlns:a16="http://schemas.microsoft.com/office/drawing/2014/main" id="{1A3974C9-17D7-486B-9FAB-AB708C91957B}"/>
              </a:ext>
            </a:extLst>
          </p:cNvPr>
          <p:cNvCxnSpPr/>
          <p:nvPr/>
        </p:nvCxnSpPr>
        <p:spPr>
          <a:xfrm>
            <a:off x="3152145" y="4258962"/>
            <a:ext cx="62924" cy="1734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182">
            <a:extLst>
              <a:ext uri="{FF2B5EF4-FFF2-40B4-BE49-F238E27FC236}">
                <a16:creationId xmlns:a16="http://schemas.microsoft.com/office/drawing/2014/main" id="{AB8D5921-A3A7-498D-9906-EC4B454047AC}"/>
              </a:ext>
            </a:extLst>
          </p:cNvPr>
          <p:cNvCxnSpPr/>
          <p:nvPr/>
        </p:nvCxnSpPr>
        <p:spPr>
          <a:xfrm>
            <a:off x="3150766" y="5150002"/>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Freihandform 183">
            <a:extLst>
              <a:ext uri="{FF2B5EF4-FFF2-40B4-BE49-F238E27FC236}">
                <a16:creationId xmlns:a16="http://schemas.microsoft.com/office/drawing/2014/main" id="{A7BEB2E2-A47C-4099-8A24-B61982287722}"/>
              </a:ext>
            </a:extLst>
          </p:cNvPr>
          <p:cNvSpPr/>
          <p:nvPr/>
        </p:nvSpPr>
        <p:spPr>
          <a:xfrm>
            <a:off x="3215923" y="2969828"/>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1" name="Freihandform 184">
            <a:extLst>
              <a:ext uri="{FF2B5EF4-FFF2-40B4-BE49-F238E27FC236}">
                <a16:creationId xmlns:a16="http://schemas.microsoft.com/office/drawing/2014/main" id="{664F11AE-803C-41E8-8374-9EFFFBEE23FB}"/>
              </a:ext>
            </a:extLst>
          </p:cNvPr>
          <p:cNvSpPr/>
          <p:nvPr/>
        </p:nvSpPr>
        <p:spPr>
          <a:xfrm flipV="1">
            <a:off x="3233887" y="3485891"/>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2" name="Freihandform 185">
            <a:extLst>
              <a:ext uri="{FF2B5EF4-FFF2-40B4-BE49-F238E27FC236}">
                <a16:creationId xmlns:a16="http://schemas.microsoft.com/office/drawing/2014/main" id="{CC335E93-C517-4D75-B1A5-F728A13D9CA4}"/>
              </a:ext>
            </a:extLst>
          </p:cNvPr>
          <p:cNvSpPr/>
          <p:nvPr/>
        </p:nvSpPr>
        <p:spPr>
          <a:xfrm flipV="1">
            <a:off x="3225934" y="4279751"/>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3" name="Freihandform 186">
            <a:extLst>
              <a:ext uri="{FF2B5EF4-FFF2-40B4-BE49-F238E27FC236}">
                <a16:creationId xmlns:a16="http://schemas.microsoft.com/office/drawing/2014/main" id="{20C55152-B3D1-472D-860E-23BF2EA347A6}"/>
              </a:ext>
            </a:extLst>
          </p:cNvPr>
          <p:cNvSpPr/>
          <p:nvPr/>
        </p:nvSpPr>
        <p:spPr>
          <a:xfrm flipV="1">
            <a:off x="3217916" y="5148869"/>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54" name="Gerader Verbinder 187">
            <a:extLst>
              <a:ext uri="{FF2B5EF4-FFF2-40B4-BE49-F238E27FC236}">
                <a16:creationId xmlns:a16="http://schemas.microsoft.com/office/drawing/2014/main" id="{26B5ACFA-66C7-41E1-AA63-7A92E3A90C99}"/>
              </a:ext>
            </a:extLst>
          </p:cNvPr>
          <p:cNvCxnSpPr/>
          <p:nvPr/>
        </p:nvCxnSpPr>
        <p:spPr>
          <a:xfrm>
            <a:off x="3585390" y="2964942"/>
            <a:ext cx="3457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188">
            <a:extLst>
              <a:ext uri="{FF2B5EF4-FFF2-40B4-BE49-F238E27FC236}">
                <a16:creationId xmlns:a16="http://schemas.microsoft.com/office/drawing/2014/main" id="{DA3CC9D1-C68C-469B-9C08-0038E057678C}"/>
              </a:ext>
            </a:extLst>
          </p:cNvPr>
          <p:cNvCxnSpPr/>
          <p:nvPr/>
        </p:nvCxnSpPr>
        <p:spPr>
          <a:xfrm flipV="1">
            <a:off x="3619964" y="2964942"/>
            <a:ext cx="6292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189">
            <a:extLst>
              <a:ext uri="{FF2B5EF4-FFF2-40B4-BE49-F238E27FC236}">
                <a16:creationId xmlns:a16="http://schemas.microsoft.com/office/drawing/2014/main" id="{4017E14F-CEF0-4968-94D6-CE9BD4350247}"/>
              </a:ext>
            </a:extLst>
          </p:cNvPr>
          <p:cNvCxnSpPr/>
          <p:nvPr/>
        </p:nvCxnSpPr>
        <p:spPr>
          <a:xfrm flipV="1">
            <a:off x="3586146" y="3467549"/>
            <a:ext cx="34574"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190">
            <a:extLst>
              <a:ext uri="{FF2B5EF4-FFF2-40B4-BE49-F238E27FC236}">
                <a16:creationId xmlns:a16="http://schemas.microsoft.com/office/drawing/2014/main" id="{A12EFA6D-6045-4485-B999-AFFBECCFBB71}"/>
              </a:ext>
            </a:extLst>
          </p:cNvPr>
          <p:cNvCxnSpPr/>
          <p:nvPr/>
        </p:nvCxnSpPr>
        <p:spPr>
          <a:xfrm>
            <a:off x="3620720" y="3467549"/>
            <a:ext cx="62924" cy="310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191">
            <a:extLst>
              <a:ext uri="{FF2B5EF4-FFF2-40B4-BE49-F238E27FC236}">
                <a16:creationId xmlns:a16="http://schemas.microsoft.com/office/drawing/2014/main" id="{E1A89606-7126-498B-AA66-73436F4CB06E}"/>
              </a:ext>
            </a:extLst>
          </p:cNvPr>
          <p:cNvCxnSpPr/>
          <p:nvPr/>
        </p:nvCxnSpPr>
        <p:spPr>
          <a:xfrm flipV="1">
            <a:off x="3585557" y="4258962"/>
            <a:ext cx="34574" cy="1734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192">
            <a:extLst>
              <a:ext uri="{FF2B5EF4-FFF2-40B4-BE49-F238E27FC236}">
                <a16:creationId xmlns:a16="http://schemas.microsoft.com/office/drawing/2014/main" id="{31757006-5959-4A72-9BC2-BB06EF15DA94}"/>
              </a:ext>
            </a:extLst>
          </p:cNvPr>
          <p:cNvCxnSpPr/>
          <p:nvPr/>
        </p:nvCxnSpPr>
        <p:spPr>
          <a:xfrm>
            <a:off x="3620131" y="4258962"/>
            <a:ext cx="62924" cy="1734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193">
            <a:extLst>
              <a:ext uri="{FF2B5EF4-FFF2-40B4-BE49-F238E27FC236}">
                <a16:creationId xmlns:a16="http://schemas.microsoft.com/office/drawing/2014/main" id="{68BEC728-BCD0-4ADF-A305-5FBA020C2B7F}"/>
              </a:ext>
            </a:extLst>
          </p:cNvPr>
          <p:cNvCxnSpPr/>
          <p:nvPr/>
        </p:nvCxnSpPr>
        <p:spPr>
          <a:xfrm>
            <a:off x="3618752" y="5150002"/>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Freihandform 194">
            <a:extLst>
              <a:ext uri="{FF2B5EF4-FFF2-40B4-BE49-F238E27FC236}">
                <a16:creationId xmlns:a16="http://schemas.microsoft.com/office/drawing/2014/main" id="{C2DC77CF-A6E2-4DFE-821E-949BCD6128CD}"/>
              </a:ext>
            </a:extLst>
          </p:cNvPr>
          <p:cNvSpPr/>
          <p:nvPr/>
        </p:nvSpPr>
        <p:spPr>
          <a:xfrm>
            <a:off x="3683909" y="2969828"/>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2" name="Freihandform 195">
            <a:extLst>
              <a:ext uri="{FF2B5EF4-FFF2-40B4-BE49-F238E27FC236}">
                <a16:creationId xmlns:a16="http://schemas.microsoft.com/office/drawing/2014/main" id="{B51F6A19-5D53-4E7F-A2D6-F20C8593A5A4}"/>
              </a:ext>
            </a:extLst>
          </p:cNvPr>
          <p:cNvSpPr/>
          <p:nvPr/>
        </p:nvSpPr>
        <p:spPr>
          <a:xfrm flipV="1">
            <a:off x="3701873" y="3485891"/>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3" name="Freihandform 196">
            <a:extLst>
              <a:ext uri="{FF2B5EF4-FFF2-40B4-BE49-F238E27FC236}">
                <a16:creationId xmlns:a16="http://schemas.microsoft.com/office/drawing/2014/main" id="{63BA3B9C-B415-427D-8CA0-8495788BBD07}"/>
              </a:ext>
            </a:extLst>
          </p:cNvPr>
          <p:cNvSpPr/>
          <p:nvPr/>
        </p:nvSpPr>
        <p:spPr>
          <a:xfrm flipV="1">
            <a:off x="3693920" y="4279751"/>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4" name="Freihandform 197">
            <a:extLst>
              <a:ext uri="{FF2B5EF4-FFF2-40B4-BE49-F238E27FC236}">
                <a16:creationId xmlns:a16="http://schemas.microsoft.com/office/drawing/2014/main" id="{3DD7183D-0DA9-458B-9363-DFBEFB5B39AD}"/>
              </a:ext>
            </a:extLst>
          </p:cNvPr>
          <p:cNvSpPr/>
          <p:nvPr/>
        </p:nvSpPr>
        <p:spPr>
          <a:xfrm flipV="1">
            <a:off x="3685902" y="5148869"/>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65" name="Gerader Verbinder 198">
            <a:extLst>
              <a:ext uri="{FF2B5EF4-FFF2-40B4-BE49-F238E27FC236}">
                <a16:creationId xmlns:a16="http://schemas.microsoft.com/office/drawing/2014/main" id="{74E90C4B-105E-42E3-83C2-2308E42CD6B9}"/>
              </a:ext>
            </a:extLst>
          </p:cNvPr>
          <p:cNvCxnSpPr/>
          <p:nvPr/>
        </p:nvCxnSpPr>
        <p:spPr>
          <a:xfrm>
            <a:off x="4058546" y="2964942"/>
            <a:ext cx="3457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199">
            <a:extLst>
              <a:ext uri="{FF2B5EF4-FFF2-40B4-BE49-F238E27FC236}">
                <a16:creationId xmlns:a16="http://schemas.microsoft.com/office/drawing/2014/main" id="{C29B26A0-D393-4638-9EAB-FF2D4A51AABD}"/>
              </a:ext>
            </a:extLst>
          </p:cNvPr>
          <p:cNvCxnSpPr/>
          <p:nvPr/>
        </p:nvCxnSpPr>
        <p:spPr>
          <a:xfrm flipV="1">
            <a:off x="4093120" y="2964942"/>
            <a:ext cx="6292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200">
            <a:extLst>
              <a:ext uri="{FF2B5EF4-FFF2-40B4-BE49-F238E27FC236}">
                <a16:creationId xmlns:a16="http://schemas.microsoft.com/office/drawing/2014/main" id="{75FA5FD7-63BA-47CE-8BFF-1AE0AC993DC5}"/>
              </a:ext>
            </a:extLst>
          </p:cNvPr>
          <p:cNvCxnSpPr/>
          <p:nvPr/>
        </p:nvCxnSpPr>
        <p:spPr>
          <a:xfrm flipV="1">
            <a:off x="4059302" y="3467549"/>
            <a:ext cx="34574"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201">
            <a:extLst>
              <a:ext uri="{FF2B5EF4-FFF2-40B4-BE49-F238E27FC236}">
                <a16:creationId xmlns:a16="http://schemas.microsoft.com/office/drawing/2014/main" id="{12A08C62-6F68-49B3-B851-F7E3EAD0F721}"/>
              </a:ext>
            </a:extLst>
          </p:cNvPr>
          <p:cNvCxnSpPr/>
          <p:nvPr/>
        </p:nvCxnSpPr>
        <p:spPr>
          <a:xfrm>
            <a:off x="4093876" y="3467549"/>
            <a:ext cx="62924" cy="310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202">
            <a:extLst>
              <a:ext uri="{FF2B5EF4-FFF2-40B4-BE49-F238E27FC236}">
                <a16:creationId xmlns:a16="http://schemas.microsoft.com/office/drawing/2014/main" id="{01D3962D-CC20-496F-8774-CCBBF079B87D}"/>
              </a:ext>
            </a:extLst>
          </p:cNvPr>
          <p:cNvCxnSpPr/>
          <p:nvPr/>
        </p:nvCxnSpPr>
        <p:spPr>
          <a:xfrm flipV="1">
            <a:off x="4058713" y="4258962"/>
            <a:ext cx="34574" cy="1734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203">
            <a:extLst>
              <a:ext uri="{FF2B5EF4-FFF2-40B4-BE49-F238E27FC236}">
                <a16:creationId xmlns:a16="http://schemas.microsoft.com/office/drawing/2014/main" id="{83BAEC2A-E72C-4B34-B817-21E480A885BC}"/>
              </a:ext>
            </a:extLst>
          </p:cNvPr>
          <p:cNvCxnSpPr/>
          <p:nvPr/>
        </p:nvCxnSpPr>
        <p:spPr>
          <a:xfrm>
            <a:off x="4093287" y="4258962"/>
            <a:ext cx="62924" cy="1734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204">
            <a:extLst>
              <a:ext uri="{FF2B5EF4-FFF2-40B4-BE49-F238E27FC236}">
                <a16:creationId xmlns:a16="http://schemas.microsoft.com/office/drawing/2014/main" id="{1A69A477-B010-43F3-B2A8-6B0A42D88A48}"/>
              </a:ext>
            </a:extLst>
          </p:cNvPr>
          <p:cNvCxnSpPr/>
          <p:nvPr/>
        </p:nvCxnSpPr>
        <p:spPr>
          <a:xfrm>
            <a:off x="4091908" y="5150002"/>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Freihandform 205">
            <a:extLst>
              <a:ext uri="{FF2B5EF4-FFF2-40B4-BE49-F238E27FC236}">
                <a16:creationId xmlns:a16="http://schemas.microsoft.com/office/drawing/2014/main" id="{7A79C576-15BE-4E63-9B6F-7084FEE3B474}"/>
              </a:ext>
            </a:extLst>
          </p:cNvPr>
          <p:cNvSpPr/>
          <p:nvPr/>
        </p:nvSpPr>
        <p:spPr>
          <a:xfrm>
            <a:off x="4157065" y="2969828"/>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73" name="Freihandform 206">
            <a:extLst>
              <a:ext uri="{FF2B5EF4-FFF2-40B4-BE49-F238E27FC236}">
                <a16:creationId xmlns:a16="http://schemas.microsoft.com/office/drawing/2014/main" id="{ED8598FE-1692-44EE-995C-D40FAA8F5B91}"/>
              </a:ext>
            </a:extLst>
          </p:cNvPr>
          <p:cNvSpPr/>
          <p:nvPr/>
        </p:nvSpPr>
        <p:spPr>
          <a:xfrm flipV="1">
            <a:off x="4175029" y="3485891"/>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74" name="Freihandform 207">
            <a:extLst>
              <a:ext uri="{FF2B5EF4-FFF2-40B4-BE49-F238E27FC236}">
                <a16:creationId xmlns:a16="http://schemas.microsoft.com/office/drawing/2014/main" id="{C267DE77-C897-4E6C-B27E-38E9CCEAAB4F}"/>
              </a:ext>
            </a:extLst>
          </p:cNvPr>
          <p:cNvSpPr/>
          <p:nvPr/>
        </p:nvSpPr>
        <p:spPr>
          <a:xfrm flipV="1">
            <a:off x="4167076" y="4279751"/>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75" name="Freihandform 208">
            <a:extLst>
              <a:ext uri="{FF2B5EF4-FFF2-40B4-BE49-F238E27FC236}">
                <a16:creationId xmlns:a16="http://schemas.microsoft.com/office/drawing/2014/main" id="{4FBBEBC7-5817-4157-88E3-6A5743336A8D}"/>
              </a:ext>
            </a:extLst>
          </p:cNvPr>
          <p:cNvSpPr/>
          <p:nvPr/>
        </p:nvSpPr>
        <p:spPr>
          <a:xfrm flipV="1">
            <a:off x="4159058" y="5148869"/>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76" name="Gerader Verbinder 213">
            <a:extLst>
              <a:ext uri="{FF2B5EF4-FFF2-40B4-BE49-F238E27FC236}">
                <a16:creationId xmlns:a16="http://schemas.microsoft.com/office/drawing/2014/main" id="{9766214B-0AEB-46BA-947E-9131A347B5C2}"/>
              </a:ext>
            </a:extLst>
          </p:cNvPr>
          <p:cNvCxnSpPr/>
          <p:nvPr/>
        </p:nvCxnSpPr>
        <p:spPr>
          <a:xfrm flipV="1">
            <a:off x="2186108" y="5147969"/>
            <a:ext cx="31808"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214">
            <a:extLst>
              <a:ext uri="{FF2B5EF4-FFF2-40B4-BE49-F238E27FC236}">
                <a16:creationId xmlns:a16="http://schemas.microsoft.com/office/drawing/2014/main" id="{DE23ADAB-37E0-4748-BD2C-00CE32E35F52}"/>
              </a:ext>
            </a:extLst>
          </p:cNvPr>
          <p:cNvCxnSpPr/>
          <p:nvPr/>
        </p:nvCxnSpPr>
        <p:spPr>
          <a:xfrm flipV="1">
            <a:off x="2645769" y="5152704"/>
            <a:ext cx="31808"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215">
            <a:extLst>
              <a:ext uri="{FF2B5EF4-FFF2-40B4-BE49-F238E27FC236}">
                <a16:creationId xmlns:a16="http://schemas.microsoft.com/office/drawing/2014/main" id="{571B042D-4288-44D5-94D3-BEC95A8446B0}"/>
              </a:ext>
            </a:extLst>
          </p:cNvPr>
          <p:cNvCxnSpPr/>
          <p:nvPr/>
        </p:nvCxnSpPr>
        <p:spPr>
          <a:xfrm flipV="1">
            <a:off x="3118925" y="5157576"/>
            <a:ext cx="31808"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216">
            <a:extLst>
              <a:ext uri="{FF2B5EF4-FFF2-40B4-BE49-F238E27FC236}">
                <a16:creationId xmlns:a16="http://schemas.microsoft.com/office/drawing/2014/main" id="{2CDFE32E-A2BE-49F1-9979-C7CC89B1CCDE}"/>
              </a:ext>
            </a:extLst>
          </p:cNvPr>
          <p:cNvCxnSpPr/>
          <p:nvPr/>
        </p:nvCxnSpPr>
        <p:spPr>
          <a:xfrm flipV="1">
            <a:off x="3592114" y="5157576"/>
            <a:ext cx="31808"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217">
            <a:extLst>
              <a:ext uri="{FF2B5EF4-FFF2-40B4-BE49-F238E27FC236}">
                <a16:creationId xmlns:a16="http://schemas.microsoft.com/office/drawing/2014/main" id="{B788AEF4-0C18-4FFE-AC76-00E76C441317}"/>
              </a:ext>
            </a:extLst>
          </p:cNvPr>
          <p:cNvCxnSpPr/>
          <p:nvPr/>
        </p:nvCxnSpPr>
        <p:spPr>
          <a:xfrm flipV="1">
            <a:off x="4054020" y="5154467"/>
            <a:ext cx="31808"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feld 21">
            <a:extLst>
              <a:ext uri="{FF2B5EF4-FFF2-40B4-BE49-F238E27FC236}">
                <a16:creationId xmlns:a16="http://schemas.microsoft.com/office/drawing/2014/main" id="{34F2F2E3-C180-4969-A667-673EF6C44A96}"/>
              </a:ext>
            </a:extLst>
          </p:cNvPr>
          <p:cNvSpPr txBox="1"/>
          <p:nvPr/>
        </p:nvSpPr>
        <p:spPr>
          <a:xfrm>
            <a:off x="1830166" y="5253282"/>
            <a:ext cx="304458" cy="261610"/>
          </a:xfrm>
          <a:prstGeom prst="rect">
            <a:avLst/>
          </a:prstGeom>
          <a:noFill/>
          <a:ln w="31750">
            <a:solidFill>
              <a:schemeClr val="bg1"/>
            </a:solidFill>
          </a:ln>
        </p:spPr>
        <p:txBody>
          <a:bodyPr wrap="square" rtlCol="0">
            <a:spAutoFit/>
          </a:bodyPr>
          <a:lstStyle/>
          <a:p>
            <a:r>
              <a:rPr lang="de-DE" sz="1100" dirty="0"/>
              <a:t>1</a:t>
            </a:r>
            <a:endParaRPr lang="de-AT" sz="1100" dirty="0"/>
          </a:p>
        </p:txBody>
      </p:sp>
      <p:sp>
        <p:nvSpPr>
          <p:cNvPr id="82" name="Textfeld 218">
            <a:extLst>
              <a:ext uri="{FF2B5EF4-FFF2-40B4-BE49-F238E27FC236}">
                <a16:creationId xmlns:a16="http://schemas.microsoft.com/office/drawing/2014/main" id="{B9F1BAAA-3D36-4746-B613-A2EB8CC14438}"/>
              </a:ext>
            </a:extLst>
          </p:cNvPr>
          <p:cNvSpPr txBox="1"/>
          <p:nvPr/>
        </p:nvSpPr>
        <p:spPr>
          <a:xfrm>
            <a:off x="2288888" y="5250038"/>
            <a:ext cx="304458" cy="261610"/>
          </a:xfrm>
          <a:prstGeom prst="rect">
            <a:avLst/>
          </a:prstGeom>
          <a:noFill/>
          <a:ln w="31750">
            <a:solidFill>
              <a:schemeClr val="bg1"/>
            </a:solidFill>
          </a:ln>
        </p:spPr>
        <p:txBody>
          <a:bodyPr wrap="square" rtlCol="0">
            <a:spAutoFit/>
          </a:bodyPr>
          <a:lstStyle/>
          <a:p>
            <a:r>
              <a:rPr lang="de-DE" sz="1100" dirty="0"/>
              <a:t>2</a:t>
            </a:r>
            <a:endParaRPr lang="de-AT" sz="1100" dirty="0"/>
          </a:p>
        </p:txBody>
      </p:sp>
      <p:sp>
        <p:nvSpPr>
          <p:cNvPr id="83" name="Textfeld 219">
            <a:extLst>
              <a:ext uri="{FF2B5EF4-FFF2-40B4-BE49-F238E27FC236}">
                <a16:creationId xmlns:a16="http://schemas.microsoft.com/office/drawing/2014/main" id="{B7CFF12B-A353-494A-8035-780C4B2DAB53}"/>
              </a:ext>
            </a:extLst>
          </p:cNvPr>
          <p:cNvSpPr txBox="1"/>
          <p:nvPr/>
        </p:nvSpPr>
        <p:spPr>
          <a:xfrm>
            <a:off x="2766632" y="5242758"/>
            <a:ext cx="304458" cy="261610"/>
          </a:xfrm>
          <a:prstGeom prst="rect">
            <a:avLst/>
          </a:prstGeom>
          <a:noFill/>
          <a:ln w="31750">
            <a:solidFill>
              <a:schemeClr val="bg1"/>
            </a:solidFill>
          </a:ln>
        </p:spPr>
        <p:txBody>
          <a:bodyPr wrap="square" rtlCol="0">
            <a:spAutoFit/>
          </a:bodyPr>
          <a:lstStyle/>
          <a:p>
            <a:r>
              <a:rPr lang="de-DE" sz="1100" dirty="0"/>
              <a:t>3</a:t>
            </a:r>
            <a:endParaRPr lang="de-AT" sz="1100" dirty="0"/>
          </a:p>
        </p:txBody>
      </p:sp>
      <p:sp>
        <p:nvSpPr>
          <p:cNvPr id="84" name="Textfeld 220">
            <a:extLst>
              <a:ext uri="{FF2B5EF4-FFF2-40B4-BE49-F238E27FC236}">
                <a16:creationId xmlns:a16="http://schemas.microsoft.com/office/drawing/2014/main" id="{34AF11D9-68AC-427E-A556-6F8F2E8BE717}"/>
              </a:ext>
            </a:extLst>
          </p:cNvPr>
          <p:cNvSpPr txBox="1"/>
          <p:nvPr/>
        </p:nvSpPr>
        <p:spPr>
          <a:xfrm>
            <a:off x="3262464" y="5250037"/>
            <a:ext cx="304458" cy="261610"/>
          </a:xfrm>
          <a:prstGeom prst="rect">
            <a:avLst/>
          </a:prstGeom>
          <a:noFill/>
          <a:ln w="31750">
            <a:solidFill>
              <a:schemeClr val="bg1"/>
            </a:solidFill>
          </a:ln>
        </p:spPr>
        <p:txBody>
          <a:bodyPr wrap="square" rtlCol="0">
            <a:spAutoFit/>
          </a:bodyPr>
          <a:lstStyle/>
          <a:p>
            <a:r>
              <a:rPr lang="de-DE" sz="1100" dirty="0"/>
              <a:t>4</a:t>
            </a:r>
            <a:endParaRPr lang="de-AT" sz="1100" dirty="0"/>
          </a:p>
        </p:txBody>
      </p:sp>
      <p:sp>
        <p:nvSpPr>
          <p:cNvPr id="85" name="Textfeld 221">
            <a:extLst>
              <a:ext uri="{FF2B5EF4-FFF2-40B4-BE49-F238E27FC236}">
                <a16:creationId xmlns:a16="http://schemas.microsoft.com/office/drawing/2014/main" id="{54880D9B-143C-41D7-BC0C-8F8907FE3D86}"/>
              </a:ext>
            </a:extLst>
          </p:cNvPr>
          <p:cNvSpPr txBox="1"/>
          <p:nvPr/>
        </p:nvSpPr>
        <p:spPr>
          <a:xfrm>
            <a:off x="3729907" y="5250037"/>
            <a:ext cx="304458" cy="261610"/>
          </a:xfrm>
          <a:prstGeom prst="rect">
            <a:avLst/>
          </a:prstGeom>
          <a:noFill/>
          <a:ln w="31750">
            <a:solidFill>
              <a:schemeClr val="bg1"/>
            </a:solidFill>
          </a:ln>
        </p:spPr>
        <p:txBody>
          <a:bodyPr wrap="square" rtlCol="0">
            <a:spAutoFit/>
          </a:bodyPr>
          <a:lstStyle/>
          <a:p>
            <a:r>
              <a:rPr lang="de-DE" sz="1100" dirty="0"/>
              <a:t>5</a:t>
            </a:r>
            <a:endParaRPr lang="de-AT" sz="1100" dirty="0"/>
          </a:p>
        </p:txBody>
      </p:sp>
      <p:sp>
        <p:nvSpPr>
          <p:cNvPr id="86" name="Textfeld 222">
            <a:extLst>
              <a:ext uri="{FF2B5EF4-FFF2-40B4-BE49-F238E27FC236}">
                <a16:creationId xmlns:a16="http://schemas.microsoft.com/office/drawing/2014/main" id="{BC71D72B-E811-4288-A424-91711923E2A1}"/>
              </a:ext>
            </a:extLst>
          </p:cNvPr>
          <p:cNvSpPr txBox="1"/>
          <p:nvPr/>
        </p:nvSpPr>
        <p:spPr>
          <a:xfrm>
            <a:off x="4197350" y="5250037"/>
            <a:ext cx="304458" cy="261610"/>
          </a:xfrm>
          <a:prstGeom prst="rect">
            <a:avLst/>
          </a:prstGeom>
          <a:noFill/>
          <a:ln w="31750">
            <a:solidFill>
              <a:schemeClr val="bg1"/>
            </a:solidFill>
          </a:ln>
        </p:spPr>
        <p:txBody>
          <a:bodyPr wrap="square" rtlCol="0">
            <a:spAutoFit/>
          </a:bodyPr>
          <a:lstStyle/>
          <a:p>
            <a:r>
              <a:rPr lang="de-DE" sz="1100" dirty="0"/>
              <a:t>6</a:t>
            </a:r>
            <a:endParaRPr lang="de-AT" sz="1100" dirty="0"/>
          </a:p>
        </p:txBody>
      </p:sp>
      <p:cxnSp>
        <p:nvCxnSpPr>
          <p:cNvPr id="87" name="Gerader Verbinder 312">
            <a:extLst>
              <a:ext uri="{FF2B5EF4-FFF2-40B4-BE49-F238E27FC236}">
                <a16:creationId xmlns:a16="http://schemas.microsoft.com/office/drawing/2014/main" id="{3E90DFDD-60B4-4AFB-A145-61A22165C125}"/>
              </a:ext>
            </a:extLst>
          </p:cNvPr>
          <p:cNvCxnSpPr/>
          <p:nvPr/>
        </p:nvCxnSpPr>
        <p:spPr>
          <a:xfrm flipH="1">
            <a:off x="3134980" y="2821932"/>
            <a:ext cx="2388" cy="2896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r Verbinder 313">
            <a:extLst>
              <a:ext uri="{FF2B5EF4-FFF2-40B4-BE49-F238E27FC236}">
                <a16:creationId xmlns:a16="http://schemas.microsoft.com/office/drawing/2014/main" id="{658C13E7-205F-4643-87FC-093056EB4DF8}"/>
              </a:ext>
            </a:extLst>
          </p:cNvPr>
          <p:cNvCxnSpPr/>
          <p:nvPr/>
        </p:nvCxnSpPr>
        <p:spPr>
          <a:xfrm flipH="1">
            <a:off x="3194634" y="2821932"/>
            <a:ext cx="26646" cy="2896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r Verbinder 314">
            <a:extLst>
              <a:ext uri="{FF2B5EF4-FFF2-40B4-BE49-F238E27FC236}">
                <a16:creationId xmlns:a16="http://schemas.microsoft.com/office/drawing/2014/main" id="{574B9A4C-6C93-4B22-A00B-1345503D6BA5}"/>
              </a:ext>
            </a:extLst>
          </p:cNvPr>
          <p:cNvCxnSpPr/>
          <p:nvPr/>
        </p:nvCxnSpPr>
        <p:spPr>
          <a:xfrm flipH="1" flipV="1">
            <a:off x="2941229" y="5627508"/>
            <a:ext cx="242211" cy="2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r Verbinder 315">
            <a:extLst>
              <a:ext uri="{FF2B5EF4-FFF2-40B4-BE49-F238E27FC236}">
                <a16:creationId xmlns:a16="http://schemas.microsoft.com/office/drawing/2014/main" id="{42DECE2F-09E6-4745-89E8-C94A57A09F5F}"/>
              </a:ext>
            </a:extLst>
          </p:cNvPr>
          <p:cNvCxnSpPr/>
          <p:nvPr/>
        </p:nvCxnSpPr>
        <p:spPr>
          <a:xfrm flipH="1">
            <a:off x="2888894" y="5627508"/>
            <a:ext cx="215325" cy="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91" name="Textfeld 316">
            <a:extLst>
              <a:ext uri="{FF2B5EF4-FFF2-40B4-BE49-F238E27FC236}">
                <a16:creationId xmlns:a16="http://schemas.microsoft.com/office/drawing/2014/main" id="{5657DCB7-9377-4C0E-B473-61AABE23E167}"/>
              </a:ext>
            </a:extLst>
          </p:cNvPr>
          <p:cNvSpPr txBox="1"/>
          <p:nvPr/>
        </p:nvSpPr>
        <p:spPr>
          <a:xfrm>
            <a:off x="3328514" y="5409416"/>
            <a:ext cx="991320" cy="276999"/>
          </a:xfrm>
          <a:prstGeom prst="rect">
            <a:avLst/>
          </a:prstGeom>
          <a:noFill/>
        </p:spPr>
        <p:txBody>
          <a:bodyPr wrap="square" rtlCol="0">
            <a:spAutoFit/>
          </a:bodyPr>
          <a:lstStyle/>
          <a:p>
            <a:r>
              <a:rPr lang="de-DE" sz="1200" dirty="0"/>
              <a:t>20 to &lt;70 ms</a:t>
            </a:r>
            <a:endParaRPr lang="de-AT" sz="1200" dirty="0"/>
          </a:p>
        </p:txBody>
      </p:sp>
      <p:cxnSp>
        <p:nvCxnSpPr>
          <p:cNvPr id="92" name="Gerader Verbinder 317">
            <a:extLst>
              <a:ext uri="{FF2B5EF4-FFF2-40B4-BE49-F238E27FC236}">
                <a16:creationId xmlns:a16="http://schemas.microsoft.com/office/drawing/2014/main" id="{0A010046-0266-42D0-9EF2-F20A77452456}"/>
              </a:ext>
            </a:extLst>
          </p:cNvPr>
          <p:cNvCxnSpPr/>
          <p:nvPr/>
        </p:nvCxnSpPr>
        <p:spPr>
          <a:xfrm>
            <a:off x="3188345" y="5627666"/>
            <a:ext cx="372904" cy="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93" name="Textfeld 324">
            <a:extLst>
              <a:ext uri="{FF2B5EF4-FFF2-40B4-BE49-F238E27FC236}">
                <a16:creationId xmlns:a16="http://schemas.microsoft.com/office/drawing/2014/main" id="{C7716ACA-2941-4593-90AC-E7FCFBA25497}"/>
              </a:ext>
            </a:extLst>
          </p:cNvPr>
          <p:cNvSpPr txBox="1"/>
          <p:nvPr/>
        </p:nvSpPr>
        <p:spPr>
          <a:xfrm>
            <a:off x="2134624" y="2167905"/>
            <a:ext cx="8670838" cy="400110"/>
          </a:xfrm>
          <a:prstGeom prst="rect">
            <a:avLst/>
          </a:prstGeom>
          <a:noFill/>
        </p:spPr>
        <p:txBody>
          <a:bodyPr wrap="square" rtlCol="0">
            <a:spAutoFit/>
          </a:bodyPr>
          <a:lstStyle/>
          <a:p>
            <a:r>
              <a:rPr lang="de-DE" sz="2000" b="1" dirty="0"/>
              <a:t>Spike-and-Wave 							Sharp-and-Wave</a:t>
            </a:r>
            <a:endParaRPr lang="de-AT" sz="2000" b="1" dirty="0"/>
          </a:p>
        </p:txBody>
      </p:sp>
      <p:sp>
        <p:nvSpPr>
          <p:cNvPr id="94" name="Freihandform 3">
            <a:extLst>
              <a:ext uri="{FF2B5EF4-FFF2-40B4-BE49-F238E27FC236}">
                <a16:creationId xmlns:a16="http://schemas.microsoft.com/office/drawing/2014/main" id="{4778050F-28B7-438C-A7D5-21F39A61195A}"/>
              </a:ext>
            </a:extLst>
          </p:cNvPr>
          <p:cNvSpPr/>
          <p:nvPr/>
        </p:nvSpPr>
        <p:spPr>
          <a:xfrm>
            <a:off x="1364957" y="2969622"/>
            <a:ext cx="339634" cy="107037"/>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5" name="Freihandform 419">
            <a:extLst>
              <a:ext uri="{FF2B5EF4-FFF2-40B4-BE49-F238E27FC236}">
                <a16:creationId xmlns:a16="http://schemas.microsoft.com/office/drawing/2014/main" id="{BB013382-F646-4A2D-B11A-C090ABFA1D4F}"/>
              </a:ext>
            </a:extLst>
          </p:cNvPr>
          <p:cNvSpPr/>
          <p:nvPr/>
        </p:nvSpPr>
        <p:spPr>
          <a:xfrm flipV="1">
            <a:off x="1377935" y="3650044"/>
            <a:ext cx="339634" cy="98355"/>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Freihandform 420">
            <a:extLst>
              <a:ext uri="{FF2B5EF4-FFF2-40B4-BE49-F238E27FC236}">
                <a16:creationId xmlns:a16="http://schemas.microsoft.com/office/drawing/2014/main" id="{1C040806-2F9A-4EAE-84DB-AC5BB51A5819}"/>
              </a:ext>
            </a:extLst>
          </p:cNvPr>
          <p:cNvSpPr/>
          <p:nvPr/>
        </p:nvSpPr>
        <p:spPr>
          <a:xfrm flipV="1">
            <a:off x="1369301" y="4329339"/>
            <a:ext cx="339634" cy="76556"/>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7" name="Freihandform 421">
            <a:extLst>
              <a:ext uri="{FF2B5EF4-FFF2-40B4-BE49-F238E27FC236}">
                <a16:creationId xmlns:a16="http://schemas.microsoft.com/office/drawing/2014/main" id="{6C04AF30-2716-4793-A4F5-91697BE2535E}"/>
              </a:ext>
            </a:extLst>
          </p:cNvPr>
          <p:cNvSpPr/>
          <p:nvPr/>
        </p:nvSpPr>
        <p:spPr>
          <a:xfrm>
            <a:off x="1371126" y="5171657"/>
            <a:ext cx="354019" cy="89927"/>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Freihandform 422">
            <a:extLst>
              <a:ext uri="{FF2B5EF4-FFF2-40B4-BE49-F238E27FC236}">
                <a16:creationId xmlns:a16="http://schemas.microsoft.com/office/drawing/2014/main" id="{F441B872-43FF-45EF-8603-DA0DB8492C5E}"/>
              </a:ext>
            </a:extLst>
          </p:cNvPr>
          <p:cNvSpPr/>
          <p:nvPr/>
        </p:nvSpPr>
        <p:spPr>
          <a:xfrm flipV="1">
            <a:off x="4530594" y="4332584"/>
            <a:ext cx="339634" cy="103271"/>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9" name="Freihandform 423">
            <a:extLst>
              <a:ext uri="{FF2B5EF4-FFF2-40B4-BE49-F238E27FC236}">
                <a16:creationId xmlns:a16="http://schemas.microsoft.com/office/drawing/2014/main" id="{A8F25D0A-B0BB-444C-92D5-BAE9F4E58172}"/>
              </a:ext>
            </a:extLst>
          </p:cNvPr>
          <p:cNvSpPr/>
          <p:nvPr/>
        </p:nvSpPr>
        <p:spPr>
          <a:xfrm>
            <a:off x="4547687" y="3661273"/>
            <a:ext cx="339634" cy="52542"/>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Freihandform 424">
            <a:extLst>
              <a:ext uri="{FF2B5EF4-FFF2-40B4-BE49-F238E27FC236}">
                <a16:creationId xmlns:a16="http://schemas.microsoft.com/office/drawing/2014/main" id="{B370C41C-EEE1-4147-A9EB-B8F3C7E83B19}"/>
              </a:ext>
            </a:extLst>
          </p:cNvPr>
          <p:cNvSpPr/>
          <p:nvPr/>
        </p:nvSpPr>
        <p:spPr>
          <a:xfrm>
            <a:off x="4524953" y="3012584"/>
            <a:ext cx="339634" cy="52542"/>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1" name="Freihandform 425">
            <a:extLst>
              <a:ext uri="{FF2B5EF4-FFF2-40B4-BE49-F238E27FC236}">
                <a16:creationId xmlns:a16="http://schemas.microsoft.com/office/drawing/2014/main" id="{E7BD7CF1-6F42-4817-A191-AC1F99854C30}"/>
              </a:ext>
            </a:extLst>
          </p:cNvPr>
          <p:cNvSpPr/>
          <p:nvPr/>
        </p:nvSpPr>
        <p:spPr>
          <a:xfrm flipV="1">
            <a:off x="4527545" y="5154562"/>
            <a:ext cx="354019" cy="77326"/>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02" name="Gerader Verbinder 11">
            <a:extLst>
              <a:ext uri="{FF2B5EF4-FFF2-40B4-BE49-F238E27FC236}">
                <a16:creationId xmlns:a16="http://schemas.microsoft.com/office/drawing/2014/main" id="{3D8B3EDC-1187-45E4-91A5-FB072426F629}"/>
              </a:ext>
            </a:extLst>
          </p:cNvPr>
          <p:cNvCxnSpPr/>
          <p:nvPr/>
        </p:nvCxnSpPr>
        <p:spPr>
          <a:xfrm>
            <a:off x="1144330" y="3050365"/>
            <a:ext cx="3848824" cy="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426">
            <a:extLst>
              <a:ext uri="{FF2B5EF4-FFF2-40B4-BE49-F238E27FC236}">
                <a16:creationId xmlns:a16="http://schemas.microsoft.com/office/drawing/2014/main" id="{A6A6C6F6-5B58-4447-8AC6-146DE5054F2F}"/>
              </a:ext>
            </a:extLst>
          </p:cNvPr>
          <p:cNvCxnSpPr/>
          <p:nvPr/>
        </p:nvCxnSpPr>
        <p:spPr>
          <a:xfrm>
            <a:off x="1128342" y="3688120"/>
            <a:ext cx="3848824" cy="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427">
            <a:extLst>
              <a:ext uri="{FF2B5EF4-FFF2-40B4-BE49-F238E27FC236}">
                <a16:creationId xmlns:a16="http://schemas.microsoft.com/office/drawing/2014/main" id="{F70C8CA8-0698-4451-967C-130676CF9167}"/>
              </a:ext>
            </a:extLst>
          </p:cNvPr>
          <p:cNvCxnSpPr/>
          <p:nvPr/>
        </p:nvCxnSpPr>
        <p:spPr>
          <a:xfrm>
            <a:off x="1156026" y="4383384"/>
            <a:ext cx="3848824" cy="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428">
            <a:extLst>
              <a:ext uri="{FF2B5EF4-FFF2-40B4-BE49-F238E27FC236}">
                <a16:creationId xmlns:a16="http://schemas.microsoft.com/office/drawing/2014/main" id="{B0B08951-9109-4DC6-8FC6-7E33CAD2CBE0}"/>
              </a:ext>
            </a:extLst>
          </p:cNvPr>
          <p:cNvCxnSpPr/>
          <p:nvPr/>
        </p:nvCxnSpPr>
        <p:spPr>
          <a:xfrm>
            <a:off x="1153509" y="5191777"/>
            <a:ext cx="3848824" cy="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430">
            <a:extLst>
              <a:ext uri="{FF2B5EF4-FFF2-40B4-BE49-F238E27FC236}">
                <a16:creationId xmlns:a16="http://schemas.microsoft.com/office/drawing/2014/main" id="{7D52EF90-8CB7-4884-A74B-8BBAB3A2FE09}"/>
              </a:ext>
            </a:extLst>
          </p:cNvPr>
          <p:cNvCxnSpPr/>
          <p:nvPr/>
        </p:nvCxnSpPr>
        <p:spPr>
          <a:xfrm>
            <a:off x="5833739" y="2991456"/>
            <a:ext cx="136325" cy="3461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431">
            <a:extLst>
              <a:ext uri="{FF2B5EF4-FFF2-40B4-BE49-F238E27FC236}">
                <a16:creationId xmlns:a16="http://schemas.microsoft.com/office/drawing/2014/main" id="{262FBC3D-0863-42A4-80B6-4F3AF4AD1C58}"/>
              </a:ext>
            </a:extLst>
          </p:cNvPr>
          <p:cNvCxnSpPr/>
          <p:nvPr/>
        </p:nvCxnSpPr>
        <p:spPr>
          <a:xfrm flipV="1">
            <a:off x="5968849" y="2958151"/>
            <a:ext cx="86931" cy="373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432">
            <a:extLst>
              <a:ext uri="{FF2B5EF4-FFF2-40B4-BE49-F238E27FC236}">
                <a16:creationId xmlns:a16="http://schemas.microsoft.com/office/drawing/2014/main" id="{2F7B7784-6B77-4BDE-B1D0-6211FB5953EE}"/>
              </a:ext>
            </a:extLst>
          </p:cNvPr>
          <p:cNvCxnSpPr/>
          <p:nvPr/>
        </p:nvCxnSpPr>
        <p:spPr>
          <a:xfrm flipV="1">
            <a:off x="5806407" y="3480810"/>
            <a:ext cx="172992" cy="3196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433">
            <a:extLst>
              <a:ext uri="{FF2B5EF4-FFF2-40B4-BE49-F238E27FC236}">
                <a16:creationId xmlns:a16="http://schemas.microsoft.com/office/drawing/2014/main" id="{F723BCEA-14AB-44CA-82C6-359E87A008E4}"/>
              </a:ext>
            </a:extLst>
          </p:cNvPr>
          <p:cNvCxnSpPr/>
          <p:nvPr/>
        </p:nvCxnSpPr>
        <p:spPr>
          <a:xfrm>
            <a:off x="5971848" y="3470398"/>
            <a:ext cx="73971" cy="31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434">
            <a:extLst>
              <a:ext uri="{FF2B5EF4-FFF2-40B4-BE49-F238E27FC236}">
                <a16:creationId xmlns:a16="http://schemas.microsoft.com/office/drawing/2014/main" id="{9E3A9B6C-FF3A-4582-97A5-930E0AB19839}"/>
              </a:ext>
            </a:extLst>
          </p:cNvPr>
          <p:cNvCxnSpPr/>
          <p:nvPr/>
        </p:nvCxnSpPr>
        <p:spPr>
          <a:xfrm flipV="1">
            <a:off x="5808349" y="4265116"/>
            <a:ext cx="160485" cy="200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r Verbinder 435">
            <a:extLst>
              <a:ext uri="{FF2B5EF4-FFF2-40B4-BE49-F238E27FC236}">
                <a16:creationId xmlns:a16="http://schemas.microsoft.com/office/drawing/2014/main" id="{7DE4743A-B16A-4211-9C0E-3F32E7AE7F30}"/>
              </a:ext>
            </a:extLst>
          </p:cNvPr>
          <p:cNvCxnSpPr/>
          <p:nvPr/>
        </p:nvCxnSpPr>
        <p:spPr>
          <a:xfrm>
            <a:off x="5968834" y="4275687"/>
            <a:ext cx="83905" cy="189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r Verbinder 436">
            <a:extLst>
              <a:ext uri="{FF2B5EF4-FFF2-40B4-BE49-F238E27FC236}">
                <a16:creationId xmlns:a16="http://schemas.microsoft.com/office/drawing/2014/main" id="{E2C87EF8-CD63-4142-B1B2-39E4CAF0C00B}"/>
              </a:ext>
            </a:extLst>
          </p:cNvPr>
          <p:cNvCxnSpPr/>
          <p:nvPr/>
        </p:nvCxnSpPr>
        <p:spPr>
          <a:xfrm flipV="1">
            <a:off x="5821530" y="5154255"/>
            <a:ext cx="185193" cy="73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r Verbinder 437">
            <a:extLst>
              <a:ext uri="{FF2B5EF4-FFF2-40B4-BE49-F238E27FC236}">
                <a16:creationId xmlns:a16="http://schemas.microsoft.com/office/drawing/2014/main" id="{A71F2969-074A-4424-9BB2-F4C6507971FB}"/>
              </a:ext>
            </a:extLst>
          </p:cNvPr>
          <p:cNvCxnSpPr/>
          <p:nvPr/>
        </p:nvCxnSpPr>
        <p:spPr>
          <a:xfrm>
            <a:off x="6002376" y="5162462"/>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Freihandform 438">
            <a:extLst>
              <a:ext uri="{FF2B5EF4-FFF2-40B4-BE49-F238E27FC236}">
                <a16:creationId xmlns:a16="http://schemas.microsoft.com/office/drawing/2014/main" id="{F2A6EBFC-2534-438E-956B-194874764340}"/>
              </a:ext>
            </a:extLst>
          </p:cNvPr>
          <p:cNvSpPr/>
          <p:nvPr/>
        </p:nvSpPr>
        <p:spPr>
          <a:xfrm>
            <a:off x="6047888" y="2949030"/>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5" name="Freihandform 439">
            <a:extLst>
              <a:ext uri="{FF2B5EF4-FFF2-40B4-BE49-F238E27FC236}">
                <a16:creationId xmlns:a16="http://schemas.microsoft.com/office/drawing/2014/main" id="{EA3E383C-2C6B-4F6A-8C39-0E743DB99FD5}"/>
              </a:ext>
            </a:extLst>
          </p:cNvPr>
          <p:cNvSpPr/>
          <p:nvPr/>
        </p:nvSpPr>
        <p:spPr>
          <a:xfrm flipV="1">
            <a:off x="6052739" y="3497149"/>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6" name="Freihandform 440">
            <a:extLst>
              <a:ext uri="{FF2B5EF4-FFF2-40B4-BE49-F238E27FC236}">
                <a16:creationId xmlns:a16="http://schemas.microsoft.com/office/drawing/2014/main" id="{DDE215E1-D2A5-4CB6-92D7-C13E8BDDB605}"/>
              </a:ext>
            </a:extLst>
          </p:cNvPr>
          <p:cNvSpPr/>
          <p:nvPr/>
        </p:nvSpPr>
        <p:spPr>
          <a:xfrm flipV="1">
            <a:off x="6047317" y="4301193"/>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7" name="Freihandform 441">
            <a:extLst>
              <a:ext uri="{FF2B5EF4-FFF2-40B4-BE49-F238E27FC236}">
                <a16:creationId xmlns:a16="http://schemas.microsoft.com/office/drawing/2014/main" id="{DFB80ACB-D430-43D5-8CFE-5C7B1881C210}"/>
              </a:ext>
            </a:extLst>
          </p:cNvPr>
          <p:cNvSpPr/>
          <p:nvPr/>
        </p:nvSpPr>
        <p:spPr>
          <a:xfrm flipV="1">
            <a:off x="6050164" y="5141611"/>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18" name="Gerader Verbinder 508">
            <a:extLst>
              <a:ext uri="{FF2B5EF4-FFF2-40B4-BE49-F238E27FC236}">
                <a16:creationId xmlns:a16="http://schemas.microsoft.com/office/drawing/2014/main" id="{0146D265-B5F0-45F9-953D-65058F03B39B}"/>
              </a:ext>
            </a:extLst>
          </p:cNvPr>
          <p:cNvCxnSpPr/>
          <p:nvPr/>
        </p:nvCxnSpPr>
        <p:spPr>
          <a:xfrm>
            <a:off x="7656977" y="2675786"/>
            <a:ext cx="1541" cy="3092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510">
            <a:extLst>
              <a:ext uri="{FF2B5EF4-FFF2-40B4-BE49-F238E27FC236}">
                <a16:creationId xmlns:a16="http://schemas.microsoft.com/office/drawing/2014/main" id="{C35B0B4D-4690-43E8-839E-AD18340B1AAE}"/>
              </a:ext>
            </a:extLst>
          </p:cNvPr>
          <p:cNvCxnSpPr/>
          <p:nvPr/>
        </p:nvCxnSpPr>
        <p:spPr>
          <a:xfrm flipH="1" flipV="1">
            <a:off x="7656977" y="5670458"/>
            <a:ext cx="216784" cy="18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511">
            <a:extLst>
              <a:ext uri="{FF2B5EF4-FFF2-40B4-BE49-F238E27FC236}">
                <a16:creationId xmlns:a16="http://schemas.microsoft.com/office/drawing/2014/main" id="{8ADF1D9A-DDA3-4EC8-87FD-8C1C508B6462}"/>
              </a:ext>
            </a:extLst>
          </p:cNvPr>
          <p:cNvCxnSpPr/>
          <p:nvPr/>
        </p:nvCxnSpPr>
        <p:spPr>
          <a:xfrm flipH="1">
            <a:off x="7441652" y="5670458"/>
            <a:ext cx="215325" cy="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21" name="Gerader Verbinder 513">
            <a:extLst>
              <a:ext uri="{FF2B5EF4-FFF2-40B4-BE49-F238E27FC236}">
                <a16:creationId xmlns:a16="http://schemas.microsoft.com/office/drawing/2014/main" id="{B85487C6-DFF8-4C0B-AC8F-09815301EFE7}"/>
              </a:ext>
            </a:extLst>
          </p:cNvPr>
          <p:cNvCxnSpPr/>
          <p:nvPr/>
        </p:nvCxnSpPr>
        <p:spPr>
          <a:xfrm>
            <a:off x="7810431" y="5671940"/>
            <a:ext cx="372904" cy="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22" name="Freihandform 514">
            <a:extLst>
              <a:ext uri="{FF2B5EF4-FFF2-40B4-BE49-F238E27FC236}">
                <a16:creationId xmlns:a16="http://schemas.microsoft.com/office/drawing/2014/main" id="{FA30C827-C6A9-44C7-9850-D3B36DF8445F}"/>
              </a:ext>
            </a:extLst>
          </p:cNvPr>
          <p:cNvSpPr/>
          <p:nvPr/>
        </p:nvSpPr>
        <p:spPr>
          <a:xfrm>
            <a:off x="5410582" y="3004524"/>
            <a:ext cx="423157" cy="159509"/>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3" name="Freihandform 515">
            <a:extLst>
              <a:ext uri="{FF2B5EF4-FFF2-40B4-BE49-F238E27FC236}">
                <a16:creationId xmlns:a16="http://schemas.microsoft.com/office/drawing/2014/main" id="{5A64EF0A-6817-4C81-9949-69A4169BBD47}"/>
              </a:ext>
            </a:extLst>
          </p:cNvPr>
          <p:cNvSpPr/>
          <p:nvPr/>
        </p:nvSpPr>
        <p:spPr>
          <a:xfrm>
            <a:off x="5431675" y="3685443"/>
            <a:ext cx="339634" cy="52542"/>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4" name="Freihandform 516">
            <a:extLst>
              <a:ext uri="{FF2B5EF4-FFF2-40B4-BE49-F238E27FC236}">
                <a16:creationId xmlns:a16="http://schemas.microsoft.com/office/drawing/2014/main" id="{7AEC389C-04CD-4EC1-8295-3AB59EBC423F}"/>
              </a:ext>
            </a:extLst>
          </p:cNvPr>
          <p:cNvSpPr/>
          <p:nvPr/>
        </p:nvSpPr>
        <p:spPr>
          <a:xfrm flipV="1">
            <a:off x="5459186" y="4329475"/>
            <a:ext cx="342629" cy="142343"/>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5" name="Freihandform 517">
            <a:extLst>
              <a:ext uri="{FF2B5EF4-FFF2-40B4-BE49-F238E27FC236}">
                <a16:creationId xmlns:a16="http://schemas.microsoft.com/office/drawing/2014/main" id="{7BCE860C-B57A-4BA5-81A6-33DE0A5FF4C3}"/>
              </a:ext>
            </a:extLst>
          </p:cNvPr>
          <p:cNvSpPr/>
          <p:nvPr/>
        </p:nvSpPr>
        <p:spPr>
          <a:xfrm flipV="1">
            <a:off x="5482357" y="5162202"/>
            <a:ext cx="344601" cy="99382"/>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26" name="Gerader Verbinder 522">
            <a:extLst>
              <a:ext uri="{FF2B5EF4-FFF2-40B4-BE49-F238E27FC236}">
                <a16:creationId xmlns:a16="http://schemas.microsoft.com/office/drawing/2014/main" id="{0517837C-5CD4-4F97-B2DE-5CF085975BF2}"/>
              </a:ext>
            </a:extLst>
          </p:cNvPr>
          <p:cNvCxnSpPr/>
          <p:nvPr/>
        </p:nvCxnSpPr>
        <p:spPr>
          <a:xfrm flipV="1">
            <a:off x="5218141" y="3068571"/>
            <a:ext cx="4299867" cy="8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523">
            <a:extLst>
              <a:ext uri="{FF2B5EF4-FFF2-40B4-BE49-F238E27FC236}">
                <a16:creationId xmlns:a16="http://schemas.microsoft.com/office/drawing/2014/main" id="{A3F06B85-CB5B-420B-A351-4543E8F21506}"/>
              </a:ext>
            </a:extLst>
          </p:cNvPr>
          <p:cNvCxnSpPr/>
          <p:nvPr/>
        </p:nvCxnSpPr>
        <p:spPr>
          <a:xfrm flipV="1">
            <a:off x="5239838" y="3693366"/>
            <a:ext cx="4305010" cy="10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524">
            <a:extLst>
              <a:ext uri="{FF2B5EF4-FFF2-40B4-BE49-F238E27FC236}">
                <a16:creationId xmlns:a16="http://schemas.microsoft.com/office/drawing/2014/main" id="{B2CC844F-7E31-4B82-B1F8-D8501BDDF0F6}"/>
              </a:ext>
            </a:extLst>
          </p:cNvPr>
          <p:cNvCxnSpPr/>
          <p:nvPr/>
        </p:nvCxnSpPr>
        <p:spPr>
          <a:xfrm flipV="1">
            <a:off x="5247146" y="4388822"/>
            <a:ext cx="4297702" cy="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526">
            <a:extLst>
              <a:ext uri="{FF2B5EF4-FFF2-40B4-BE49-F238E27FC236}">
                <a16:creationId xmlns:a16="http://schemas.microsoft.com/office/drawing/2014/main" id="{2EE78E3D-5ABD-47FD-885C-ADD504441D4D}"/>
              </a:ext>
            </a:extLst>
          </p:cNvPr>
          <p:cNvCxnSpPr/>
          <p:nvPr/>
        </p:nvCxnSpPr>
        <p:spPr>
          <a:xfrm flipV="1">
            <a:off x="5218160" y="5194144"/>
            <a:ext cx="4308369" cy="32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528">
            <a:extLst>
              <a:ext uri="{FF2B5EF4-FFF2-40B4-BE49-F238E27FC236}">
                <a16:creationId xmlns:a16="http://schemas.microsoft.com/office/drawing/2014/main" id="{5EB059AC-0528-49F5-91E0-4362A240E47E}"/>
              </a:ext>
            </a:extLst>
          </p:cNvPr>
          <p:cNvCxnSpPr/>
          <p:nvPr/>
        </p:nvCxnSpPr>
        <p:spPr>
          <a:xfrm>
            <a:off x="6424166" y="2951135"/>
            <a:ext cx="151300" cy="381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529">
            <a:extLst>
              <a:ext uri="{FF2B5EF4-FFF2-40B4-BE49-F238E27FC236}">
                <a16:creationId xmlns:a16="http://schemas.microsoft.com/office/drawing/2014/main" id="{BFC23651-6F65-43E7-AA15-77D3AF0AC861}"/>
              </a:ext>
            </a:extLst>
          </p:cNvPr>
          <p:cNvCxnSpPr/>
          <p:nvPr/>
        </p:nvCxnSpPr>
        <p:spPr>
          <a:xfrm flipV="1">
            <a:off x="6574251" y="2953554"/>
            <a:ext cx="86931" cy="373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530">
            <a:extLst>
              <a:ext uri="{FF2B5EF4-FFF2-40B4-BE49-F238E27FC236}">
                <a16:creationId xmlns:a16="http://schemas.microsoft.com/office/drawing/2014/main" id="{86A347DB-B022-4A23-9F3D-8509C0DAF458}"/>
              </a:ext>
            </a:extLst>
          </p:cNvPr>
          <p:cNvCxnSpPr/>
          <p:nvPr/>
        </p:nvCxnSpPr>
        <p:spPr>
          <a:xfrm flipV="1">
            <a:off x="6411809" y="3476213"/>
            <a:ext cx="172992" cy="3196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531">
            <a:extLst>
              <a:ext uri="{FF2B5EF4-FFF2-40B4-BE49-F238E27FC236}">
                <a16:creationId xmlns:a16="http://schemas.microsoft.com/office/drawing/2014/main" id="{47789493-78D4-431B-972D-CDDB6783A354}"/>
              </a:ext>
            </a:extLst>
          </p:cNvPr>
          <p:cNvCxnSpPr/>
          <p:nvPr/>
        </p:nvCxnSpPr>
        <p:spPr>
          <a:xfrm>
            <a:off x="6577250" y="3465801"/>
            <a:ext cx="73971" cy="31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532">
            <a:extLst>
              <a:ext uri="{FF2B5EF4-FFF2-40B4-BE49-F238E27FC236}">
                <a16:creationId xmlns:a16="http://schemas.microsoft.com/office/drawing/2014/main" id="{453B1EA3-FE03-4740-B8CC-60CB7B860B06}"/>
              </a:ext>
            </a:extLst>
          </p:cNvPr>
          <p:cNvCxnSpPr/>
          <p:nvPr/>
        </p:nvCxnSpPr>
        <p:spPr>
          <a:xfrm flipV="1">
            <a:off x="6413751" y="4260519"/>
            <a:ext cx="160485" cy="200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r Verbinder 533">
            <a:extLst>
              <a:ext uri="{FF2B5EF4-FFF2-40B4-BE49-F238E27FC236}">
                <a16:creationId xmlns:a16="http://schemas.microsoft.com/office/drawing/2014/main" id="{F244254C-DB81-4AC7-BF77-A20D5556A685}"/>
              </a:ext>
            </a:extLst>
          </p:cNvPr>
          <p:cNvCxnSpPr/>
          <p:nvPr/>
        </p:nvCxnSpPr>
        <p:spPr>
          <a:xfrm>
            <a:off x="6574236" y="4271090"/>
            <a:ext cx="83905" cy="189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r Verbinder 534">
            <a:extLst>
              <a:ext uri="{FF2B5EF4-FFF2-40B4-BE49-F238E27FC236}">
                <a16:creationId xmlns:a16="http://schemas.microsoft.com/office/drawing/2014/main" id="{8D3DAA19-FB66-4AF3-96FF-0E9912CB4441}"/>
              </a:ext>
            </a:extLst>
          </p:cNvPr>
          <p:cNvCxnSpPr/>
          <p:nvPr/>
        </p:nvCxnSpPr>
        <p:spPr>
          <a:xfrm flipV="1">
            <a:off x="6426932" y="5149658"/>
            <a:ext cx="185193" cy="73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r Verbinder 535">
            <a:extLst>
              <a:ext uri="{FF2B5EF4-FFF2-40B4-BE49-F238E27FC236}">
                <a16:creationId xmlns:a16="http://schemas.microsoft.com/office/drawing/2014/main" id="{6DCFB517-AA53-459F-B28C-23CF774FDC20}"/>
              </a:ext>
            </a:extLst>
          </p:cNvPr>
          <p:cNvCxnSpPr/>
          <p:nvPr/>
        </p:nvCxnSpPr>
        <p:spPr>
          <a:xfrm>
            <a:off x="6607778" y="5157865"/>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Freihandform 537">
            <a:extLst>
              <a:ext uri="{FF2B5EF4-FFF2-40B4-BE49-F238E27FC236}">
                <a16:creationId xmlns:a16="http://schemas.microsoft.com/office/drawing/2014/main" id="{4105D846-8F3D-4CE0-B827-72D7D29ECA56}"/>
              </a:ext>
            </a:extLst>
          </p:cNvPr>
          <p:cNvSpPr/>
          <p:nvPr/>
        </p:nvSpPr>
        <p:spPr>
          <a:xfrm>
            <a:off x="6653290" y="2944433"/>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9" name="Freihandform 538">
            <a:extLst>
              <a:ext uri="{FF2B5EF4-FFF2-40B4-BE49-F238E27FC236}">
                <a16:creationId xmlns:a16="http://schemas.microsoft.com/office/drawing/2014/main" id="{C8747AEF-8CAA-461D-9F30-9E38A2699B7C}"/>
              </a:ext>
            </a:extLst>
          </p:cNvPr>
          <p:cNvSpPr/>
          <p:nvPr/>
        </p:nvSpPr>
        <p:spPr>
          <a:xfrm flipV="1">
            <a:off x="6658141" y="3492552"/>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0" name="Freihandform 539">
            <a:extLst>
              <a:ext uri="{FF2B5EF4-FFF2-40B4-BE49-F238E27FC236}">
                <a16:creationId xmlns:a16="http://schemas.microsoft.com/office/drawing/2014/main" id="{DB6F88A1-0DBB-4472-985F-5A68FDEBE613}"/>
              </a:ext>
            </a:extLst>
          </p:cNvPr>
          <p:cNvSpPr/>
          <p:nvPr/>
        </p:nvSpPr>
        <p:spPr>
          <a:xfrm flipV="1">
            <a:off x="6652719" y="4296596"/>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1" name="Freihandform 540">
            <a:extLst>
              <a:ext uri="{FF2B5EF4-FFF2-40B4-BE49-F238E27FC236}">
                <a16:creationId xmlns:a16="http://schemas.microsoft.com/office/drawing/2014/main" id="{29BB0C7B-5353-4977-B9DB-E8218B1B074C}"/>
              </a:ext>
            </a:extLst>
          </p:cNvPr>
          <p:cNvSpPr/>
          <p:nvPr/>
        </p:nvSpPr>
        <p:spPr>
          <a:xfrm flipV="1">
            <a:off x="6655566" y="5137014"/>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42" name="Gerader Verbinder 541">
            <a:extLst>
              <a:ext uri="{FF2B5EF4-FFF2-40B4-BE49-F238E27FC236}">
                <a16:creationId xmlns:a16="http://schemas.microsoft.com/office/drawing/2014/main" id="{00E97D66-CACB-4BCA-AD88-C2DEB47A4EB7}"/>
              </a:ext>
            </a:extLst>
          </p:cNvPr>
          <p:cNvCxnSpPr/>
          <p:nvPr/>
        </p:nvCxnSpPr>
        <p:spPr>
          <a:xfrm>
            <a:off x="7024701" y="2941733"/>
            <a:ext cx="151300" cy="381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r Verbinder 542">
            <a:extLst>
              <a:ext uri="{FF2B5EF4-FFF2-40B4-BE49-F238E27FC236}">
                <a16:creationId xmlns:a16="http://schemas.microsoft.com/office/drawing/2014/main" id="{89F3A521-33E5-438E-8971-2D18A4CA18BC}"/>
              </a:ext>
            </a:extLst>
          </p:cNvPr>
          <p:cNvCxnSpPr/>
          <p:nvPr/>
        </p:nvCxnSpPr>
        <p:spPr>
          <a:xfrm flipV="1">
            <a:off x="7174786" y="2944152"/>
            <a:ext cx="86931" cy="373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r Verbinder 543">
            <a:extLst>
              <a:ext uri="{FF2B5EF4-FFF2-40B4-BE49-F238E27FC236}">
                <a16:creationId xmlns:a16="http://schemas.microsoft.com/office/drawing/2014/main" id="{8C6B0114-0EA8-4E6C-9A06-76210AFD35A9}"/>
              </a:ext>
            </a:extLst>
          </p:cNvPr>
          <p:cNvCxnSpPr/>
          <p:nvPr/>
        </p:nvCxnSpPr>
        <p:spPr>
          <a:xfrm flipV="1">
            <a:off x="7012344" y="3466811"/>
            <a:ext cx="172992" cy="3196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r Verbinder 544">
            <a:extLst>
              <a:ext uri="{FF2B5EF4-FFF2-40B4-BE49-F238E27FC236}">
                <a16:creationId xmlns:a16="http://schemas.microsoft.com/office/drawing/2014/main" id="{84F57C41-557E-4986-90FE-46C94E69D1D5}"/>
              </a:ext>
            </a:extLst>
          </p:cNvPr>
          <p:cNvCxnSpPr/>
          <p:nvPr/>
        </p:nvCxnSpPr>
        <p:spPr>
          <a:xfrm>
            <a:off x="7177785" y="3456399"/>
            <a:ext cx="73971" cy="31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r Verbinder 545">
            <a:extLst>
              <a:ext uri="{FF2B5EF4-FFF2-40B4-BE49-F238E27FC236}">
                <a16:creationId xmlns:a16="http://schemas.microsoft.com/office/drawing/2014/main" id="{0A876E14-0822-4EE4-940F-6596B1AE6B10}"/>
              </a:ext>
            </a:extLst>
          </p:cNvPr>
          <p:cNvCxnSpPr/>
          <p:nvPr/>
        </p:nvCxnSpPr>
        <p:spPr>
          <a:xfrm flipV="1">
            <a:off x="7014286" y="4251117"/>
            <a:ext cx="160485" cy="200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r Verbinder 546">
            <a:extLst>
              <a:ext uri="{FF2B5EF4-FFF2-40B4-BE49-F238E27FC236}">
                <a16:creationId xmlns:a16="http://schemas.microsoft.com/office/drawing/2014/main" id="{201D0280-0F3C-4376-B011-BEB5C4971177}"/>
              </a:ext>
            </a:extLst>
          </p:cNvPr>
          <p:cNvCxnSpPr/>
          <p:nvPr/>
        </p:nvCxnSpPr>
        <p:spPr>
          <a:xfrm>
            <a:off x="7174771" y="4261688"/>
            <a:ext cx="83905" cy="189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r Verbinder 547">
            <a:extLst>
              <a:ext uri="{FF2B5EF4-FFF2-40B4-BE49-F238E27FC236}">
                <a16:creationId xmlns:a16="http://schemas.microsoft.com/office/drawing/2014/main" id="{C49EACAF-4F26-456B-81B3-5A23EE904B10}"/>
              </a:ext>
            </a:extLst>
          </p:cNvPr>
          <p:cNvCxnSpPr/>
          <p:nvPr/>
        </p:nvCxnSpPr>
        <p:spPr>
          <a:xfrm flipV="1">
            <a:off x="7027467" y="5140256"/>
            <a:ext cx="185193" cy="73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548">
            <a:extLst>
              <a:ext uri="{FF2B5EF4-FFF2-40B4-BE49-F238E27FC236}">
                <a16:creationId xmlns:a16="http://schemas.microsoft.com/office/drawing/2014/main" id="{25F679A1-F54A-4F33-A197-B6AB0E8D2A8F}"/>
              </a:ext>
            </a:extLst>
          </p:cNvPr>
          <p:cNvCxnSpPr/>
          <p:nvPr/>
        </p:nvCxnSpPr>
        <p:spPr>
          <a:xfrm>
            <a:off x="7208313" y="5148463"/>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Freihandform 550">
            <a:extLst>
              <a:ext uri="{FF2B5EF4-FFF2-40B4-BE49-F238E27FC236}">
                <a16:creationId xmlns:a16="http://schemas.microsoft.com/office/drawing/2014/main" id="{8A664DDE-106B-40B0-A7A4-B72FEAA2CA50}"/>
              </a:ext>
            </a:extLst>
          </p:cNvPr>
          <p:cNvSpPr/>
          <p:nvPr/>
        </p:nvSpPr>
        <p:spPr>
          <a:xfrm>
            <a:off x="7253825" y="2935031"/>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1" name="Freihandform 551">
            <a:extLst>
              <a:ext uri="{FF2B5EF4-FFF2-40B4-BE49-F238E27FC236}">
                <a16:creationId xmlns:a16="http://schemas.microsoft.com/office/drawing/2014/main" id="{6538E617-6146-4F99-9A22-A0C7D75E8145}"/>
              </a:ext>
            </a:extLst>
          </p:cNvPr>
          <p:cNvSpPr/>
          <p:nvPr/>
        </p:nvSpPr>
        <p:spPr>
          <a:xfrm flipV="1">
            <a:off x="7258676" y="3483150"/>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2" name="Freihandform 552">
            <a:extLst>
              <a:ext uri="{FF2B5EF4-FFF2-40B4-BE49-F238E27FC236}">
                <a16:creationId xmlns:a16="http://schemas.microsoft.com/office/drawing/2014/main" id="{478F7F36-8694-4D79-8031-72D3DC0CFDA8}"/>
              </a:ext>
            </a:extLst>
          </p:cNvPr>
          <p:cNvSpPr/>
          <p:nvPr/>
        </p:nvSpPr>
        <p:spPr>
          <a:xfrm flipV="1">
            <a:off x="7253254" y="4287194"/>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3" name="Freihandform 553">
            <a:extLst>
              <a:ext uri="{FF2B5EF4-FFF2-40B4-BE49-F238E27FC236}">
                <a16:creationId xmlns:a16="http://schemas.microsoft.com/office/drawing/2014/main" id="{2C550CCF-CF5D-4D2F-9D59-4B0DA4E867BE}"/>
              </a:ext>
            </a:extLst>
          </p:cNvPr>
          <p:cNvSpPr/>
          <p:nvPr/>
        </p:nvSpPr>
        <p:spPr>
          <a:xfrm flipV="1">
            <a:off x="7256101" y="5127612"/>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54" name="Gerader Verbinder 554">
            <a:extLst>
              <a:ext uri="{FF2B5EF4-FFF2-40B4-BE49-F238E27FC236}">
                <a16:creationId xmlns:a16="http://schemas.microsoft.com/office/drawing/2014/main" id="{C3528088-BC52-4201-A89F-89E13275E118}"/>
              </a:ext>
            </a:extLst>
          </p:cNvPr>
          <p:cNvCxnSpPr/>
          <p:nvPr/>
        </p:nvCxnSpPr>
        <p:spPr>
          <a:xfrm>
            <a:off x="7616881" y="2951186"/>
            <a:ext cx="151300" cy="381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Gerader Verbinder 555">
            <a:extLst>
              <a:ext uri="{FF2B5EF4-FFF2-40B4-BE49-F238E27FC236}">
                <a16:creationId xmlns:a16="http://schemas.microsoft.com/office/drawing/2014/main" id="{A63AF6B2-7D0C-48F8-948C-2AE89BFD30BB}"/>
              </a:ext>
            </a:extLst>
          </p:cNvPr>
          <p:cNvCxnSpPr/>
          <p:nvPr/>
        </p:nvCxnSpPr>
        <p:spPr>
          <a:xfrm flipV="1">
            <a:off x="7766966" y="2953605"/>
            <a:ext cx="86931" cy="373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Gerader Verbinder 556">
            <a:extLst>
              <a:ext uri="{FF2B5EF4-FFF2-40B4-BE49-F238E27FC236}">
                <a16:creationId xmlns:a16="http://schemas.microsoft.com/office/drawing/2014/main" id="{91E60CB0-EF8E-4F04-8902-0943AC0865C4}"/>
              </a:ext>
            </a:extLst>
          </p:cNvPr>
          <p:cNvCxnSpPr>
            <a:stCxn id="151" idx="5"/>
          </p:cNvCxnSpPr>
          <p:nvPr/>
        </p:nvCxnSpPr>
        <p:spPr>
          <a:xfrm flipV="1">
            <a:off x="7620412" y="3476264"/>
            <a:ext cx="157104" cy="2974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Gerader Verbinder 557">
            <a:extLst>
              <a:ext uri="{FF2B5EF4-FFF2-40B4-BE49-F238E27FC236}">
                <a16:creationId xmlns:a16="http://schemas.microsoft.com/office/drawing/2014/main" id="{4078917C-D121-409C-A443-DB36A65F33B2}"/>
              </a:ext>
            </a:extLst>
          </p:cNvPr>
          <p:cNvCxnSpPr/>
          <p:nvPr/>
        </p:nvCxnSpPr>
        <p:spPr>
          <a:xfrm>
            <a:off x="7769965" y="3465852"/>
            <a:ext cx="73971" cy="31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r Verbinder 558">
            <a:extLst>
              <a:ext uri="{FF2B5EF4-FFF2-40B4-BE49-F238E27FC236}">
                <a16:creationId xmlns:a16="http://schemas.microsoft.com/office/drawing/2014/main" id="{FD7314D6-D6F9-4743-A1B4-9FECA6698E7D}"/>
              </a:ext>
            </a:extLst>
          </p:cNvPr>
          <p:cNvCxnSpPr/>
          <p:nvPr/>
        </p:nvCxnSpPr>
        <p:spPr>
          <a:xfrm flipV="1">
            <a:off x="7606466" y="4260570"/>
            <a:ext cx="160485" cy="200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r Verbinder 559">
            <a:extLst>
              <a:ext uri="{FF2B5EF4-FFF2-40B4-BE49-F238E27FC236}">
                <a16:creationId xmlns:a16="http://schemas.microsoft.com/office/drawing/2014/main" id="{EC253AD9-0419-4015-B58B-58095F7F2326}"/>
              </a:ext>
            </a:extLst>
          </p:cNvPr>
          <p:cNvCxnSpPr/>
          <p:nvPr/>
        </p:nvCxnSpPr>
        <p:spPr>
          <a:xfrm>
            <a:off x="7766951" y="4271141"/>
            <a:ext cx="83905" cy="189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Gerader Verbinder 560">
            <a:extLst>
              <a:ext uri="{FF2B5EF4-FFF2-40B4-BE49-F238E27FC236}">
                <a16:creationId xmlns:a16="http://schemas.microsoft.com/office/drawing/2014/main" id="{BA315833-2A09-4B4C-B84B-A5D4175C237F}"/>
              </a:ext>
            </a:extLst>
          </p:cNvPr>
          <p:cNvCxnSpPr/>
          <p:nvPr/>
        </p:nvCxnSpPr>
        <p:spPr>
          <a:xfrm flipV="1">
            <a:off x="7619647" y="5149709"/>
            <a:ext cx="185193" cy="73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Gerader Verbinder 561">
            <a:extLst>
              <a:ext uri="{FF2B5EF4-FFF2-40B4-BE49-F238E27FC236}">
                <a16:creationId xmlns:a16="http://schemas.microsoft.com/office/drawing/2014/main" id="{8424F7F8-DC57-4C2E-863C-B6CB0FE039FE}"/>
              </a:ext>
            </a:extLst>
          </p:cNvPr>
          <p:cNvCxnSpPr/>
          <p:nvPr/>
        </p:nvCxnSpPr>
        <p:spPr>
          <a:xfrm>
            <a:off x="7800493" y="5157916"/>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Freihandform 563">
            <a:extLst>
              <a:ext uri="{FF2B5EF4-FFF2-40B4-BE49-F238E27FC236}">
                <a16:creationId xmlns:a16="http://schemas.microsoft.com/office/drawing/2014/main" id="{11133EF0-A851-4042-9705-860300392405}"/>
              </a:ext>
            </a:extLst>
          </p:cNvPr>
          <p:cNvSpPr/>
          <p:nvPr/>
        </p:nvSpPr>
        <p:spPr>
          <a:xfrm>
            <a:off x="7846005" y="2944484"/>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3" name="Freihandform 564">
            <a:extLst>
              <a:ext uri="{FF2B5EF4-FFF2-40B4-BE49-F238E27FC236}">
                <a16:creationId xmlns:a16="http://schemas.microsoft.com/office/drawing/2014/main" id="{ADD6C89F-B6FF-43A0-B379-8C39681C7B90}"/>
              </a:ext>
            </a:extLst>
          </p:cNvPr>
          <p:cNvSpPr/>
          <p:nvPr/>
        </p:nvSpPr>
        <p:spPr>
          <a:xfrm flipV="1">
            <a:off x="7850856" y="3492603"/>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4" name="Freihandform 565">
            <a:extLst>
              <a:ext uri="{FF2B5EF4-FFF2-40B4-BE49-F238E27FC236}">
                <a16:creationId xmlns:a16="http://schemas.microsoft.com/office/drawing/2014/main" id="{ACC92774-6C55-495D-BEA5-C1F720ACA9BD}"/>
              </a:ext>
            </a:extLst>
          </p:cNvPr>
          <p:cNvSpPr/>
          <p:nvPr/>
        </p:nvSpPr>
        <p:spPr>
          <a:xfrm flipV="1">
            <a:off x="7845434" y="4296647"/>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5" name="Freihandform 566">
            <a:extLst>
              <a:ext uri="{FF2B5EF4-FFF2-40B4-BE49-F238E27FC236}">
                <a16:creationId xmlns:a16="http://schemas.microsoft.com/office/drawing/2014/main" id="{2CFAA6FF-8532-49C3-BEB5-DA3DAD9E2400}"/>
              </a:ext>
            </a:extLst>
          </p:cNvPr>
          <p:cNvSpPr/>
          <p:nvPr/>
        </p:nvSpPr>
        <p:spPr>
          <a:xfrm flipV="1">
            <a:off x="7848281" y="5137065"/>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66" name="Gerader Verbinder 567">
            <a:extLst>
              <a:ext uri="{FF2B5EF4-FFF2-40B4-BE49-F238E27FC236}">
                <a16:creationId xmlns:a16="http://schemas.microsoft.com/office/drawing/2014/main" id="{9C5B99F0-48E6-444E-B9DE-83FEABAFF0E0}"/>
              </a:ext>
            </a:extLst>
          </p:cNvPr>
          <p:cNvCxnSpPr/>
          <p:nvPr/>
        </p:nvCxnSpPr>
        <p:spPr>
          <a:xfrm>
            <a:off x="8215311" y="2948435"/>
            <a:ext cx="151300" cy="381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Gerader Verbinder 568">
            <a:extLst>
              <a:ext uri="{FF2B5EF4-FFF2-40B4-BE49-F238E27FC236}">
                <a16:creationId xmlns:a16="http://schemas.microsoft.com/office/drawing/2014/main" id="{2DC301A5-E574-4CC1-84E6-CBF3741FEF05}"/>
              </a:ext>
            </a:extLst>
          </p:cNvPr>
          <p:cNvCxnSpPr/>
          <p:nvPr/>
        </p:nvCxnSpPr>
        <p:spPr>
          <a:xfrm flipV="1">
            <a:off x="8365396" y="2950854"/>
            <a:ext cx="86931" cy="373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Gerader Verbinder 569">
            <a:extLst>
              <a:ext uri="{FF2B5EF4-FFF2-40B4-BE49-F238E27FC236}">
                <a16:creationId xmlns:a16="http://schemas.microsoft.com/office/drawing/2014/main" id="{8F80C854-92CB-4763-B347-25640C07ED40}"/>
              </a:ext>
            </a:extLst>
          </p:cNvPr>
          <p:cNvCxnSpPr/>
          <p:nvPr/>
        </p:nvCxnSpPr>
        <p:spPr>
          <a:xfrm flipV="1">
            <a:off x="8202954" y="3473513"/>
            <a:ext cx="172992" cy="3196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Gerader Verbinder 570">
            <a:extLst>
              <a:ext uri="{FF2B5EF4-FFF2-40B4-BE49-F238E27FC236}">
                <a16:creationId xmlns:a16="http://schemas.microsoft.com/office/drawing/2014/main" id="{E49AD97A-184D-49E7-ABC2-8409C980B37C}"/>
              </a:ext>
            </a:extLst>
          </p:cNvPr>
          <p:cNvCxnSpPr/>
          <p:nvPr/>
        </p:nvCxnSpPr>
        <p:spPr>
          <a:xfrm>
            <a:off x="8368395" y="3463101"/>
            <a:ext cx="73971" cy="31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Gerader Verbinder 571">
            <a:extLst>
              <a:ext uri="{FF2B5EF4-FFF2-40B4-BE49-F238E27FC236}">
                <a16:creationId xmlns:a16="http://schemas.microsoft.com/office/drawing/2014/main" id="{EBC2620F-F912-431E-A1D0-91BB4F581773}"/>
              </a:ext>
            </a:extLst>
          </p:cNvPr>
          <p:cNvCxnSpPr/>
          <p:nvPr/>
        </p:nvCxnSpPr>
        <p:spPr>
          <a:xfrm flipV="1">
            <a:off x="8204896" y="4257819"/>
            <a:ext cx="160485" cy="200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Gerader Verbinder 572">
            <a:extLst>
              <a:ext uri="{FF2B5EF4-FFF2-40B4-BE49-F238E27FC236}">
                <a16:creationId xmlns:a16="http://schemas.microsoft.com/office/drawing/2014/main" id="{8A29716A-2936-4940-9C15-EC9D25AAF43E}"/>
              </a:ext>
            </a:extLst>
          </p:cNvPr>
          <p:cNvCxnSpPr/>
          <p:nvPr/>
        </p:nvCxnSpPr>
        <p:spPr>
          <a:xfrm>
            <a:off x="8365381" y="4268390"/>
            <a:ext cx="83905" cy="189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Gerader Verbinder 573">
            <a:extLst>
              <a:ext uri="{FF2B5EF4-FFF2-40B4-BE49-F238E27FC236}">
                <a16:creationId xmlns:a16="http://schemas.microsoft.com/office/drawing/2014/main" id="{390256AB-D484-4BED-99E7-EA0DD761DF59}"/>
              </a:ext>
            </a:extLst>
          </p:cNvPr>
          <p:cNvCxnSpPr/>
          <p:nvPr/>
        </p:nvCxnSpPr>
        <p:spPr>
          <a:xfrm flipV="1">
            <a:off x="8218077" y="5146958"/>
            <a:ext cx="185193" cy="73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Gerader Verbinder 574">
            <a:extLst>
              <a:ext uri="{FF2B5EF4-FFF2-40B4-BE49-F238E27FC236}">
                <a16:creationId xmlns:a16="http://schemas.microsoft.com/office/drawing/2014/main" id="{E4B7806D-8C1A-4982-A809-4575EE70F791}"/>
              </a:ext>
            </a:extLst>
          </p:cNvPr>
          <p:cNvCxnSpPr/>
          <p:nvPr/>
        </p:nvCxnSpPr>
        <p:spPr>
          <a:xfrm>
            <a:off x="8398923" y="5155165"/>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Freihandform 576">
            <a:extLst>
              <a:ext uri="{FF2B5EF4-FFF2-40B4-BE49-F238E27FC236}">
                <a16:creationId xmlns:a16="http://schemas.microsoft.com/office/drawing/2014/main" id="{3086277D-DE97-4E85-A750-D200977EEF91}"/>
              </a:ext>
            </a:extLst>
          </p:cNvPr>
          <p:cNvSpPr/>
          <p:nvPr/>
        </p:nvSpPr>
        <p:spPr>
          <a:xfrm>
            <a:off x="8444435" y="2941733"/>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5" name="Freihandform 577">
            <a:extLst>
              <a:ext uri="{FF2B5EF4-FFF2-40B4-BE49-F238E27FC236}">
                <a16:creationId xmlns:a16="http://schemas.microsoft.com/office/drawing/2014/main" id="{9C4B6A9F-1837-46D0-815C-25A7051DCE78}"/>
              </a:ext>
            </a:extLst>
          </p:cNvPr>
          <p:cNvSpPr/>
          <p:nvPr/>
        </p:nvSpPr>
        <p:spPr>
          <a:xfrm flipV="1">
            <a:off x="8449286" y="3489852"/>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6" name="Freihandform 578">
            <a:extLst>
              <a:ext uri="{FF2B5EF4-FFF2-40B4-BE49-F238E27FC236}">
                <a16:creationId xmlns:a16="http://schemas.microsoft.com/office/drawing/2014/main" id="{6DAA0390-AE16-4AA7-92A9-A14A4727CD1E}"/>
              </a:ext>
            </a:extLst>
          </p:cNvPr>
          <p:cNvSpPr/>
          <p:nvPr/>
        </p:nvSpPr>
        <p:spPr>
          <a:xfrm flipV="1">
            <a:off x="8443864" y="4293896"/>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7" name="Freihandform 579">
            <a:extLst>
              <a:ext uri="{FF2B5EF4-FFF2-40B4-BE49-F238E27FC236}">
                <a16:creationId xmlns:a16="http://schemas.microsoft.com/office/drawing/2014/main" id="{F4F37AD8-B9D1-4FDE-9703-6DD9C2E74A22}"/>
              </a:ext>
            </a:extLst>
          </p:cNvPr>
          <p:cNvSpPr/>
          <p:nvPr/>
        </p:nvSpPr>
        <p:spPr>
          <a:xfrm flipV="1">
            <a:off x="8446711" y="5134314"/>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8" name="Textfeld 580">
            <a:extLst>
              <a:ext uri="{FF2B5EF4-FFF2-40B4-BE49-F238E27FC236}">
                <a16:creationId xmlns:a16="http://schemas.microsoft.com/office/drawing/2014/main" id="{C2B22A8B-F007-497E-8F85-84A224B6B974}"/>
              </a:ext>
            </a:extLst>
          </p:cNvPr>
          <p:cNvSpPr txBox="1"/>
          <p:nvPr/>
        </p:nvSpPr>
        <p:spPr>
          <a:xfrm>
            <a:off x="6159172" y="5188295"/>
            <a:ext cx="304458" cy="261610"/>
          </a:xfrm>
          <a:prstGeom prst="rect">
            <a:avLst/>
          </a:prstGeom>
          <a:noFill/>
        </p:spPr>
        <p:txBody>
          <a:bodyPr wrap="square" rtlCol="0">
            <a:spAutoFit/>
          </a:bodyPr>
          <a:lstStyle/>
          <a:p>
            <a:r>
              <a:rPr lang="de-DE" sz="1100" dirty="0"/>
              <a:t>1</a:t>
            </a:r>
            <a:endParaRPr lang="de-AT" sz="1100" dirty="0"/>
          </a:p>
        </p:txBody>
      </p:sp>
      <p:sp>
        <p:nvSpPr>
          <p:cNvPr id="179" name="Textfeld 581">
            <a:extLst>
              <a:ext uri="{FF2B5EF4-FFF2-40B4-BE49-F238E27FC236}">
                <a16:creationId xmlns:a16="http://schemas.microsoft.com/office/drawing/2014/main" id="{49752B7D-0A3C-4715-A022-DB554DC0D907}"/>
              </a:ext>
            </a:extLst>
          </p:cNvPr>
          <p:cNvSpPr txBox="1"/>
          <p:nvPr/>
        </p:nvSpPr>
        <p:spPr>
          <a:xfrm>
            <a:off x="6688884" y="5192903"/>
            <a:ext cx="304458" cy="261610"/>
          </a:xfrm>
          <a:prstGeom prst="rect">
            <a:avLst/>
          </a:prstGeom>
          <a:noFill/>
        </p:spPr>
        <p:txBody>
          <a:bodyPr wrap="square" rtlCol="0">
            <a:spAutoFit/>
          </a:bodyPr>
          <a:lstStyle/>
          <a:p>
            <a:r>
              <a:rPr lang="de-DE" sz="1100" dirty="0"/>
              <a:t>2</a:t>
            </a:r>
            <a:endParaRPr lang="de-AT" sz="1100" dirty="0"/>
          </a:p>
        </p:txBody>
      </p:sp>
      <p:sp>
        <p:nvSpPr>
          <p:cNvPr id="180" name="Textfeld 582">
            <a:extLst>
              <a:ext uri="{FF2B5EF4-FFF2-40B4-BE49-F238E27FC236}">
                <a16:creationId xmlns:a16="http://schemas.microsoft.com/office/drawing/2014/main" id="{AB1BBE5C-0D88-434F-8295-9E87102AB89E}"/>
              </a:ext>
            </a:extLst>
          </p:cNvPr>
          <p:cNvSpPr txBox="1"/>
          <p:nvPr/>
        </p:nvSpPr>
        <p:spPr>
          <a:xfrm>
            <a:off x="7260968" y="5183625"/>
            <a:ext cx="304458" cy="261610"/>
          </a:xfrm>
          <a:prstGeom prst="rect">
            <a:avLst/>
          </a:prstGeom>
          <a:noFill/>
        </p:spPr>
        <p:txBody>
          <a:bodyPr wrap="square" rtlCol="0">
            <a:spAutoFit/>
          </a:bodyPr>
          <a:lstStyle/>
          <a:p>
            <a:r>
              <a:rPr lang="de-DE" sz="1100" dirty="0"/>
              <a:t>3</a:t>
            </a:r>
            <a:endParaRPr lang="de-AT" sz="1100" dirty="0"/>
          </a:p>
        </p:txBody>
      </p:sp>
      <p:sp>
        <p:nvSpPr>
          <p:cNvPr id="181" name="Textfeld 583">
            <a:extLst>
              <a:ext uri="{FF2B5EF4-FFF2-40B4-BE49-F238E27FC236}">
                <a16:creationId xmlns:a16="http://schemas.microsoft.com/office/drawing/2014/main" id="{57C00460-C7B2-42C3-9C9E-2B334083A094}"/>
              </a:ext>
            </a:extLst>
          </p:cNvPr>
          <p:cNvSpPr txBox="1"/>
          <p:nvPr/>
        </p:nvSpPr>
        <p:spPr>
          <a:xfrm>
            <a:off x="7845989" y="5194584"/>
            <a:ext cx="304458" cy="261610"/>
          </a:xfrm>
          <a:prstGeom prst="rect">
            <a:avLst/>
          </a:prstGeom>
          <a:noFill/>
        </p:spPr>
        <p:txBody>
          <a:bodyPr wrap="square" rtlCol="0">
            <a:spAutoFit/>
          </a:bodyPr>
          <a:lstStyle/>
          <a:p>
            <a:r>
              <a:rPr lang="de-DE" sz="1100" dirty="0"/>
              <a:t>4</a:t>
            </a:r>
            <a:endParaRPr lang="de-AT" sz="1100" dirty="0"/>
          </a:p>
        </p:txBody>
      </p:sp>
      <p:sp>
        <p:nvSpPr>
          <p:cNvPr id="182" name="Textfeld 585">
            <a:extLst>
              <a:ext uri="{FF2B5EF4-FFF2-40B4-BE49-F238E27FC236}">
                <a16:creationId xmlns:a16="http://schemas.microsoft.com/office/drawing/2014/main" id="{420B8015-3006-4A4D-9E1A-6B0B7F6E340D}"/>
              </a:ext>
            </a:extLst>
          </p:cNvPr>
          <p:cNvSpPr txBox="1"/>
          <p:nvPr/>
        </p:nvSpPr>
        <p:spPr>
          <a:xfrm>
            <a:off x="8442213" y="5183776"/>
            <a:ext cx="304458" cy="261610"/>
          </a:xfrm>
          <a:prstGeom prst="rect">
            <a:avLst/>
          </a:prstGeom>
          <a:noFill/>
        </p:spPr>
        <p:txBody>
          <a:bodyPr wrap="square" rtlCol="0">
            <a:spAutoFit/>
          </a:bodyPr>
          <a:lstStyle/>
          <a:p>
            <a:r>
              <a:rPr lang="de-DE" sz="1100" dirty="0"/>
              <a:t>5</a:t>
            </a:r>
            <a:endParaRPr lang="de-AT" sz="1100" dirty="0"/>
          </a:p>
        </p:txBody>
      </p:sp>
      <p:cxnSp>
        <p:nvCxnSpPr>
          <p:cNvPr id="183" name="Gerader Verbinder 586">
            <a:extLst>
              <a:ext uri="{FF2B5EF4-FFF2-40B4-BE49-F238E27FC236}">
                <a16:creationId xmlns:a16="http://schemas.microsoft.com/office/drawing/2014/main" id="{D83EA642-0FB2-4D7A-B822-F15C7C801168}"/>
              </a:ext>
            </a:extLst>
          </p:cNvPr>
          <p:cNvCxnSpPr/>
          <p:nvPr/>
        </p:nvCxnSpPr>
        <p:spPr>
          <a:xfrm>
            <a:off x="7821802" y="2675786"/>
            <a:ext cx="0" cy="3092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Textfeld 587">
            <a:extLst>
              <a:ext uri="{FF2B5EF4-FFF2-40B4-BE49-F238E27FC236}">
                <a16:creationId xmlns:a16="http://schemas.microsoft.com/office/drawing/2014/main" id="{CA318235-3B21-46D6-B712-184BC092D059}"/>
              </a:ext>
            </a:extLst>
          </p:cNvPr>
          <p:cNvSpPr txBox="1"/>
          <p:nvPr/>
        </p:nvSpPr>
        <p:spPr>
          <a:xfrm>
            <a:off x="7828336" y="5441446"/>
            <a:ext cx="991320" cy="276999"/>
          </a:xfrm>
          <a:prstGeom prst="rect">
            <a:avLst/>
          </a:prstGeom>
          <a:noFill/>
        </p:spPr>
        <p:txBody>
          <a:bodyPr wrap="square" rtlCol="0">
            <a:spAutoFit/>
          </a:bodyPr>
          <a:lstStyle/>
          <a:p>
            <a:r>
              <a:rPr lang="de-DE" sz="1200" dirty="0"/>
              <a:t>70 to 200 ms</a:t>
            </a:r>
            <a:endParaRPr lang="de-AT" sz="1200" dirty="0"/>
          </a:p>
        </p:txBody>
      </p:sp>
      <p:cxnSp>
        <p:nvCxnSpPr>
          <p:cNvPr id="185" name="Gerader Verbinder 588">
            <a:extLst>
              <a:ext uri="{FF2B5EF4-FFF2-40B4-BE49-F238E27FC236}">
                <a16:creationId xmlns:a16="http://schemas.microsoft.com/office/drawing/2014/main" id="{4B561D14-EEF8-4B7B-AC5E-21B2236FCC96}"/>
              </a:ext>
            </a:extLst>
          </p:cNvPr>
          <p:cNvCxnSpPr/>
          <p:nvPr/>
        </p:nvCxnSpPr>
        <p:spPr>
          <a:xfrm>
            <a:off x="8829793" y="2941747"/>
            <a:ext cx="151300" cy="381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r Verbinder 589">
            <a:extLst>
              <a:ext uri="{FF2B5EF4-FFF2-40B4-BE49-F238E27FC236}">
                <a16:creationId xmlns:a16="http://schemas.microsoft.com/office/drawing/2014/main" id="{548B9D64-7DC2-4011-BB08-3CFDC65D35AE}"/>
              </a:ext>
            </a:extLst>
          </p:cNvPr>
          <p:cNvCxnSpPr/>
          <p:nvPr/>
        </p:nvCxnSpPr>
        <p:spPr>
          <a:xfrm flipV="1">
            <a:off x="8979878" y="2944166"/>
            <a:ext cx="86931" cy="373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r Verbinder 590">
            <a:extLst>
              <a:ext uri="{FF2B5EF4-FFF2-40B4-BE49-F238E27FC236}">
                <a16:creationId xmlns:a16="http://schemas.microsoft.com/office/drawing/2014/main" id="{861F389E-5317-4BAF-A1B4-AD41C5F67704}"/>
              </a:ext>
            </a:extLst>
          </p:cNvPr>
          <p:cNvCxnSpPr/>
          <p:nvPr/>
        </p:nvCxnSpPr>
        <p:spPr>
          <a:xfrm flipV="1">
            <a:off x="8817436" y="3466825"/>
            <a:ext cx="172992" cy="3196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r Verbinder 591">
            <a:extLst>
              <a:ext uri="{FF2B5EF4-FFF2-40B4-BE49-F238E27FC236}">
                <a16:creationId xmlns:a16="http://schemas.microsoft.com/office/drawing/2014/main" id="{2A561AFD-1969-4C77-A0BD-3FDAAA6FC2EB}"/>
              </a:ext>
            </a:extLst>
          </p:cNvPr>
          <p:cNvCxnSpPr/>
          <p:nvPr/>
        </p:nvCxnSpPr>
        <p:spPr>
          <a:xfrm>
            <a:off x="8982877" y="3456413"/>
            <a:ext cx="73971" cy="31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Gerader Verbinder 592">
            <a:extLst>
              <a:ext uri="{FF2B5EF4-FFF2-40B4-BE49-F238E27FC236}">
                <a16:creationId xmlns:a16="http://schemas.microsoft.com/office/drawing/2014/main" id="{8CAF1BF8-C37F-4AE8-9828-98CF4B5D57AA}"/>
              </a:ext>
            </a:extLst>
          </p:cNvPr>
          <p:cNvCxnSpPr/>
          <p:nvPr/>
        </p:nvCxnSpPr>
        <p:spPr>
          <a:xfrm flipV="1">
            <a:off x="8819378" y="4251131"/>
            <a:ext cx="160485" cy="200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Gerader Verbinder 593">
            <a:extLst>
              <a:ext uri="{FF2B5EF4-FFF2-40B4-BE49-F238E27FC236}">
                <a16:creationId xmlns:a16="http://schemas.microsoft.com/office/drawing/2014/main" id="{FC5C46CB-0ED1-4D9F-9FBE-A054CAF4A306}"/>
              </a:ext>
            </a:extLst>
          </p:cNvPr>
          <p:cNvCxnSpPr/>
          <p:nvPr/>
        </p:nvCxnSpPr>
        <p:spPr>
          <a:xfrm>
            <a:off x="8979863" y="4261702"/>
            <a:ext cx="83905" cy="189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Gerader Verbinder 594">
            <a:extLst>
              <a:ext uri="{FF2B5EF4-FFF2-40B4-BE49-F238E27FC236}">
                <a16:creationId xmlns:a16="http://schemas.microsoft.com/office/drawing/2014/main" id="{6EA8E859-FD7B-4560-809B-DF01F49DF418}"/>
              </a:ext>
            </a:extLst>
          </p:cNvPr>
          <p:cNvCxnSpPr/>
          <p:nvPr/>
        </p:nvCxnSpPr>
        <p:spPr>
          <a:xfrm flipV="1">
            <a:off x="8832559" y="5140270"/>
            <a:ext cx="185193" cy="73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Gerader Verbinder 595">
            <a:extLst>
              <a:ext uri="{FF2B5EF4-FFF2-40B4-BE49-F238E27FC236}">
                <a16:creationId xmlns:a16="http://schemas.microsoft.com/office/drawing/2014/main" id="{1FA378AA-8461-4D24-8116-000CAD4B71F7}"/>
              </a:ext>
            </a:extLst>
          </p:cNvPr>
          <p:cNvCxnSpPr/>
          <p:nvPr/>
        </p:nvCxnSpPr>
        <p:spPr>
          <a:xfrm>
            <a:off x="9013405" y="5148477"/>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3" name="Freihandform 597">
            <a:extLst>
              <a:ext uri="{FF2B5EF4-FFF2-40B4-BE49-F238E27FC236}">
                <a16:creationId xmlns:a16="http://schemas.microsoft.com/office/drawing/2014/main" id="{29A58643-6457-4FD4-AEC7-8A3970E451A1}"/>
              </a:ext>
            </a:extLst>
          </p:cNvPr>
          <p:cNvSpPr/>
          <p:nvPr/>
        </p:nvSpPr>
        <p:spPr>
          <a:xfrm>
            <a:off x="9058917" y="2935045"/>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4" name="Freihandform 598">
            <a:extLst>
              <a:ext uri="{FF2B5EF4-FFF2-40B4-BE49-F238E27FC236}">
                <a16:creationId xmlns:a16="http://schemas.microsoft.com/office/drawing/2014/main" id="{2F7C7759-7AEA-4EC8-92F8-3730517295E2}"/>
              </a:ext>
            </a:extLst>
          </p:cNvPr>
          <p:cNvSpPr/>
          <p:nvPr/>
        </p:nvSpPr>
        <p:spPr>
          <a:xfrm flipV="1">
            <a:off x="9063768" y="3483164"/>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5" name="Freihandform 599">
            <a:extLst>
              <a:ext uri="{FF2B5EF4-FFF2-40B4-BE49-F238E27FC236}">
                <a16:creationId xmlns:a16="http://schemas.microsoft.com/office/drawing/2014/main" id="{E7B4BCD4-BEF0-416C-85B5-FBF5DB406BEA}"/>
              </a:ext>
            </a:extLst>
          </p:cNvPr>
          <p:cNvSpPr/>
          <p:nvPr/>
        </p:nvSpPr>
        <p:spPr>
          <a:xfrm flipV="1">
            <a:off x="9058346" y="4287208"/>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6" name="Freihandform 600">
            <a:extLst>
              <a:ext uri="{FF2B5EF4-FFF2-40B4-BE49-F238E27FC236}">
                <a16:creationId xmlns:a16="http://schemas.microsoft.com/office/drawing/2014/main" id="{A7656784-1987-4D51-8A12-456B79239C24}"/>
              </a:ext>
            </a:extLst>
          </p:cNvPr>
          <p:cNvSpPr/>
          <p:nvPr/>
        </p:nvSpPr>
        <p:spPr>
          <a:xfrm flipV="1">
            <a:off x="9061193" y="5127626"/>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7" name="Textfeld 601">
            <a:extLst>
              <a:ext uri="{FF2B5EF4-FFF2-40B4-BE49-F238E27FC236}">
                <a16:creationId xmlns:a16="http://schemas.microsoft.com/office/drawing/2014/main" id="{94064460-9A78-4195-A33A-F9AE3396A418}"/>
              </a:ext>
            </a:extLst>
          </p:cNvPr>
          <p:cNvSpPr txBox="1"/>
          <p:nvPr/>
        </p:nvSpPr>
        <p:spPr>
          <a:xfrm>
            <a:off x="9056695" y="5177088"/>
            <a:ext cx="304458" cy="261610"/>
          </a:xfrm>
          <a:prstGeom prst="rect">
            <a:avLst/>
          </a:prstGeom>
          <a:noFill/>
        </p:spPr>
        <p:txBody>
          <a:bodyPr wrap="square" rtlCol="0">
            <a:spAutoFit/>
          </a:bodyPr>
          <a:lstStyle/>
          <a:p>
            <a:r>
              <a:rPr lang="de-DE" sz="1100" dirty="0"/>
              <a:t>6</a:t>
            </a:r>
            <a:endParaRPr lang="de-AT" sz="1100" dirty="0"/>
          </a:p>
        </p:txBody>
      </p:sp>
      <p:sp>
        <p:nvSpPr>
          <p:cNvPr id="198" name="Freihandform 81">
            <a:extLst>
              <a:ext uri="{FF2B5EF4-FFF2-40B4-BE49-F238E27FC236}">
                <a16:creationId xmlns:a16="http://schemas.microsoft.com/office/drawing/2014/main" id="{4FC12B1F-CB4D-4364-859D-0C80AB3F3FF3}"/>
              </a:ext>
            </a:extLst>
          </p:cNvPr>
          <p:cNvSpPr/>
          <p:nvPr/>
        </p:nvSpPr>
        <p:spPr>
          <a:xfrm flipV="1">
            <a:off x="9420385" y="2987040"/>
            <a:ext cx="149460" cy="122100"/>
          </a:xfrm>
          <a:custGeom>
            <a:avLst/>
            <a:gdLst>
              <a:gd name="connsiteX0" fmla="*/ 0 w 139717"/>
              <a:gd name="connsiteY0" fmla="*/ 62753 h 97587"/>
              <a:gd name="connsiteX1" fmla="*/ 34835 w 139717"/>
              <a:gd name="connsiteY1" fmla="*/ 19210 h 97587"/>
              <a:gd name="connsiteX2" fmla="*/ 60960 w 139717"/>
              <a:gd name="connsiteY2" fmla="*/ 1793 h 97587"/>
              <a:gd name="connsiteX3" fmla="*/ 69669 w 139717"/>
              <a:gd name="connsiteY3" fmla="*/ 54044 h 97587"/>
              <a:gd name="connsiteX4" fmla="*/ 78377 w 139717"/>
              <a:gd name="connsiteY4" fmla="*/ 97587 h 97587"/>
              <a:gd name="connsiteX5" fmla="*/ 87086 w 139717"/>
              <a:gd name="connsiteY5" fmla="*/ 71461 h 97587"/>
              <a:gd name="connsiteX6" fmla="*/ 139337 w 139717"/>
              <a:gd name="connsiteY6" fmla="*/ 27918 h 9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17" h="97587">
                <a:moveTo>
                  <a:pt x="0" y="62753"/>
                </a:moveTo>
                <a:cubicBezTo>
                  <a:pt x="11612" y="48239"/>
                  <a:pt x="21692" y="32353"/>
                  <a:pt x="34835" y="19210"/>
                </a:cubicBezTo>
                <a:cubicBezTo>
                  <a:pt x="42236" y="11809"/>
                  <a:pt x="53559" y="-5608"/>
                  <a:pt x="60960" y="1793"/>
                </a:cubicBezTo>
                <a:cubicBezTo>
                  <a:pt x="73446" y="14279"/>
                  <a:pt x="66510" y="36672"/>
                  <a:pt x="69669" y="54044"/>
                </a:cubicBezTo>
                <a:cubicBezTo>
                  <a:pt x="72317" y="68607"/>
                  <a:pt x="75474" y="83073"/>
                  <a:pt x="78377" y="97587"/>
                </a:cubicBezTo>
                <a:cubicBezTo>
                  <a:pt x="81280" y="88878"/>
                  <a:pt x="79616" y="76797"/>
                  <a:pt x="87086" y="71461"/>
                </a:cubicBezTo>
                <a:cubicBezTo>
                  <a:pt x="147599" y="28237"/>
                  <a:pt x="139337" y="83338"/>
                  <a:pt x="139337" y="2791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9" name="Freihandform 602">
            <a:extLst>
              <a:ext uri="{FF2B5EF4-FFF2-40B4-BE49-F238E27FC236}">
                <a16:creationId xmlns:a16="http://schemas.microsoft.com/office/drawing/2014/main" id="{B0E2E807-8D74-42C6-BF6B-6D302CE3A4DC}"/>
              </a:ext>
            </a:extLst>
          </p:cNvPr>
          <p:cNvSpPr/>
          <p:nvPr/>
        </p:nvSpPr>
        <p:spPr>
          <a:xfrm>
            <a:off x="9419992" y="3638114"/>
            <a:ext cx="159577" cy="178414"/>
          </a:xfrm>
          <a:custGeom>
            <a:avLst/>
            <a:gdLst>
              <a:gd name="connsiteX0" fmla="*/ 0 w 139717"/>
              <a:gd name="connsiteY0" fmla="*/ 62753 h 97587"/>
              <a:gd name="connsiteX1" fmla="*/ 34835 w 139717"/>
              <a:gd name="connsiteY1" fmla="*/ 19210 h 97587"/>
              <a:gd name="connsiteX2" fmla="*/ 60960 w 139717"/>
              <a:gd name="connsiteY2" fmla="*/ 1793 h 97587"/>
              <a:gd name="connsiteX3" fmla="*/ 69669 w 139717"/>
              <a:gd name="connsiteY3" fmla="*/ 54044 h 97587"/>
              <a:gd name="connsiteX4" fmla="*/ 78377 w 139717"/>
              <a:gd name="connsiteY4" fmla="*/ 97587 h 97587"/>
              <a:gd name="connsiteX5" fmla="*/ 87086 w 139717"/>
              <a:gd name="connsiteY5" fmla="*/ 71461 h 97587"/>
              <a:gd name="connsiteX6" fmla="*/ 139337 w 139717"/>
              <a:gd name="connsiteY6" fmla="*/ 27918 h 9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17" h="97587">
                <a:moveTo>
                  <a:pt x="0" y="62753"/>
                </a:moveTo>
                <a:cubicBezTo>
                  <a:pt x="11612" y="48239"/>
                  <a:pt x="21692" y="32353"/>
                  <a:pt x="34835" y="19210"/>
                </a:cubicBezTo>
                <a:cubicBezTo>
                  <a:pt x="42236" y="11809"/>
                  <a:pt x="53559" y="-5608"/>
                  <a:pt x="60960" y="1793"/>
                </a:cubicBezTo>
                <a:cubicBezTo>
                  <a:pt x="73446" y="14279"/>
                  <a:pt x="66510" y="36672"/>
                  <a:pt x="69669" y="54044"/>
                </a:cubicBezTo>
                <a:cubicBezTo>
                  <a:pt x="72317" y="68607"/>
                  <a:pt x="75474" y="83073"/>
                  <a:pt x="78377" y="97587"/>
                </a:cubicBezTo>
                <a:cubicBezTo>
                  <a:pt x="81280" y="88878"/>
                  <a:pt x="79616" y="76797"/>
                  <a:pt x="87086" y="71461"/>
                </a:cubicBezTo>
                <a:cubicBezTo>
                  <a:pt x="147599" y="28237"/>
                  <a:pt x="139337" y="83338"/>
                  <a:pt x="139337" y="2791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0" name="Freihandform 603">
            <a:extLst>
              <a:ext uri="{FF2B5EF4-FFF2-40B4-BE49-F238E27FC236}">
                <a16:creationId xmlns:a16="http://schemas.microsoft.com/office/drawing/2014/main" id="{F4501727-67D0-4E10-AFF2-33924D982F61}"/>
              </a:ext>
            </a:extLst>
          </p:cNvPr>
          <p:cNvSpPr/>
          <p:nvPr/>
        </p:nvSpPr>
        <p:spPr>
          <a:xfrm>
            <a:off x="9420840" y="4391972"/>
            <a:ext cx="167654" cy="99564"/>
          </a:xfrm>
          <a:custGeom>
            <a:avLst/>
            <a:gdLst>
              <a:gd name="connsiteX0" fmla="*/ 0 w 139717"/>
              <a:gd name="connsiteY0" fmla="*/ 62753 h 97587"/>
              <a:gd name="connsiteX1" fmla="*/ 34835 w 139717"/>
              <a:gd name="connsiteY1" fmla="*/ 19210 h 97587"/>
              <a:gd name="connsiteX2" fmla="*/ 60960 w 139717"/>
              <a:gd name="connsiteY2" fmla="*/ 1793 h 97587"/>
              <a:gd name="connsiteX3" fmla="*/ 69669 w 139717"/>
              <a:gd name="connsiteY3" fmla="*/ 54044 h 97587"/>
              <a:gd name="connsiteX4" fmla="*/ 78377 w 139717"/>
              <a:gd name="connsiteY4" fmla="*/ 97587 h 97587"/>
              <a:gd name="connsiteX5" fmla="*/ 87086 w 139717"/>
              <a:gd name="connsiteY5" fmla="*/ 71461 h 97587"/>
              <a:gd name="connsiteX6" fmla="*/ 139337 w 139717"/>
              <a:gd name="connsiteY6" fmla="*/ 27918 h 9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17" h="97587">
                <a:moveTo>
                  <a:pt x="0" y="62753"/>
                </a:moveTo>
                <a:cubicBezTo>
                  <a:pt x="11612" y="48239"/>
                  <a:pt x="21692" y="32353"/>
                  <a:pt x="34835" y="19210"/>
                </a:cubicBezTo>
                <a:cubicBezTo>
                  <a:pt x="42236" y="11809"/>
                  <a:pt x="53559" y="-5608"/>
                  <a:pt x="60960" y="1793"/>
                </a:cubicBezTo>
                <a:cubicBezTo>
                  <a:pt x="73446" y="14279"/>
                  <a:pt x="66510" y="36672"/>
                  <a:pt x="69669" y="54044"/>
                </a:cubicBezTo>
                <a:cubicBezTo>
                  <a:pt x="72317" y="68607"/>
                  <a:pt x="75474" y="83073"/>
                  <a:pt x="78377" y="97587"/>
                </a:cubicBezTo>
                <a:cubicBezTo>
                  <a:pt x="81280" y="88878"/>
                  <a:pt x="79616" y="76797"/>
                  <a:pt x="87086" y="71461"/>
                </a:cubicBezTo>
                <a:cubicBezTo>
                  <a:pt x="147599" y="28237"/>
                  <a:pt x="139337" y="83338"/>
                  <a:pt x="139337" y="2791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1" name="Freihandform 604">
            <a:extLst>
              <a:ext uri="{FF2B5EF4-FFF2-40B4-BE49-F238E27FC236}">
                <a16:creationId xmlns:a16="http://schemas.microsoft.com/office/drawing/2014/main" id="{7D13AB6F-57F9-4966-BB51-B97145CEF364}"/>
              </a:ext>
            </a:extLst>
          </p:cNvPr>
          <p:cNvSpPr/>
          <p:nvPr/>
        </p:nvSpPr>
        <p:spPr>
          <a:xfrm>
            <a:off x="9432900" y="5148463"/>
            <a:ext cx="139717" cy="97587"/>
          </a:xfrm>
          <a:custGeom>
            <a:avLst/>
            <a:gdLst>
              <a:gd name="connsiteX0" fmla="*/ 0 w 139717"/>
              <a:gd name="connsiteY0" fmla="*/ 62753 h 97587"/>
              <a:gd name="connsiteX1" fmla="*/ 34835 w 139717"/>
              <a:gd name="connsiteY1" fmla="*/ 19210 h 97587"/>
              <a:gd name="connsiteX2" fmla="*/ 60960 w 139717"/>
              <a:gd name="connsiteY2" fmla="*/ 1793 h 97587"/>
              <a:gd name="connsiteX3" fmla="*/ 69669 w 139717"/>
              <a:gd name="connsiteY3" fmla="*/ 54044 h 97587"/>
              <a:gd name="connsiteX4" fmla="*/ 78377 w 139717"/>
              <a:gd name="connsiteY4" fmla="*/ 97587 h 97587"/>
              <a:gd name="connsiteX5" fmla="*/ 87086 w 139717"/>
              <a:gd name="connsiteY5" fmla="*/ 71461 h 97587"/>
              <a:gd name="connsiteX6" fmla="*/ 139337 w 139717"/>
              <a:gd name="connsiteY6" fmla="*/ 27918 h 9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17" h="97587">
                <a:moveTo>
                  <a:pt x="0" y="62753"/>
                </a:moveTo>
                <a:cubicBezTo>
                  <a:pt x="11612" y="48239"/>
                  <a:pt x="21692" y="32353"/>
                  <a:pt x="34835" y="19210"/>
                </a:cubicBezTo>
                <a:cubicBezTo>
                  <a:pt x="42236" y="11809"/>
                  <a:pt x="53559" y="-5608"/>
                  <a:pt x="60960" y="1793"/>
                </a:cubicBezTo>
                <a:cubicBezTo>
                  <a:pt x="73446" y="14279"/>
                  <a:pt x="66510" y="36672"/>
                  <a:pt x="69669" y="54044"/>
                </a:cubicBezTo>
                <a:cubicBezTo>
                  <a:pt x="72317" y="68607"/>
                  <a:pt x="75474" y="83073"/>
                  <a:pt x="78377" y="97587"/>
                </a:cubicBezTo>
                <a:cubicBezTo>
                  <a:pt x="81280" y="88878"/>
                  <a:pt x="79616" y="76797"/>
                  <a:pt x="87086" y="71461"/>
                </a:cubicBezTo>
                <a:cubicBezTo>
                  <a:pt x="147599" y="28237"/>
                  <a:pt x="139337" y="83338"/>
                  <a:pt x="139337" y="2791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2" name="Textfeld 605">
            <a:extLst>
              <a:ext uri="{FF2B5EF4-FFF2-40B4-BE49-F238E27FC236}">
                <a16:creationId xmlns:a16="http://schemas.microsoft.com/office/drawing/2014/main" id="{D7ADA2EF-CF73-4CA2-84ED-CBA6C86A5C0E}"/>
              </a:ext>
            </a:extLst>
          </p:cNvPr>
          <p:cNvSpPr txBox="1"/>
          <p:nvPr/>
        </p:nvSpPr>
        <p:spPr>
          <a:xfrm>
            <a:off x="6568932" y="5836627"/>
            <a:ext cx="2192374" cy="276999"/>
          </a:xfrm>
          <a:prstGeom prst="rect">
            <a:avLst/>
          </a:prstGeom>
          <a:noFill/>
          <a:ln>
            <a:solidFill>
              <a:schemeClr val="tx1"/>
            </a:solidFill>
          </a:ln>
        </p:spPr>
        <p:txBody>
          <a:bodyPr wrap="square" rtlCol="0">
            <a:spAutoFit/>
          </a:bodyPr>
          <a:lstStyle/>
          <a:p>
            <a:pPr algn="ctr"/>
            <a:r>
              <a:rPr lang="de-DE" sz="1200" dirty="0" err="1"/>
              <a:t>duration</a:t>
            </a:r>
            <a:r>
              <a:rPr lang="de-DE" sz="1200" dirty="0"/>
              <a:t> </a:t>
            </a:r>
            <a:r>
              <a:rPr lang="de-DE" sz="1200" dirty="0" err="1"/>
              <a:t>measured</a:t>
            </a:r>
            <a:r>
              <a:rPr lang="de-DE" sz="1200" dirty="0"/>
              <a:t> at </a:t>
            </a:r>
            <a:r>
              <a:rPr lang="de-DE" sz="1200" dirty="0" err="1"/>
              <a:t>baseline</a:t>
            </a:r>
            <a:endParaRPr lang="de-AT" sz="1200" dirty="0"/>
          </a:p>
        </p:txBody>
      </p:sp>
      <p:sp>
        <p:nvSpPr>
          <p:cNvPr id="203" name="Textfeld 210">
            <a:extLst>
              <a:ext uri="{FF2B5EF4-FFF2-40B4-BE49-F238E27FC236}">
                <a16:creationId xmlns:a16="http://schemas.microsoft.com/office/drawing/2014/main" id="{457CAFF5-8795-495C-B104-1509ADD17221}"/>
              </a:ext>
            </a:extLst>
          </p:cNvPr>
          <p:cNvSpPr txBox="1"/>
          <p:nvPr/>
        </p:nvSpPr>
        <p:spPr>
          <a:xfrm>
            <a:off x="2272138" y="5837028"/>
            <a:ext cx="2192374" cy="276999"/>
          </a:xfrm>
          <a:prstGeom prst="rect">
            <a:avLst/>
          </a:prstGeom>
          <a:noFill/>
          <a:ln>
            <a:solidFill>
              <a:schemeClr val="tx1"/>
            </a:solidFill>
          </a:ln>
        </p:spPr>
        <p:txBody>
          <a:bodyPr wrap="square" rtlCol="0">
            <a:spAutoFit/>
          </a:bodyPr>
          <a:lstStyle/>
          <a:p>
            <a:pPr algn="ctr"/>
            <a:r>
              <a:rPr lang="de-DE" sz="1200" dirty="0" err="1"/>
              <a:t>duration</a:t>
            </a:r>
            <a:r>
              <a:rPr lang="de-DE" sz="1200" dirty="0"/>
              <a:t> </a:t>
            </a:r>
            <a:r>
              <a:rPr lang="de-DE" sz="1200" dirty="0" err="1"/>
              <a:t>measured</a:t>
            </a:r>
            <a:r>
              <a:rPr lang="de-DE" sz="1200" dirty="0"/>
              <a:t> at </a:t>
            </a:r>
            <a:r>
              <a:rPr lang="de-DE" sz="1200" dirty="0" err="1"/>
              <a:t>baseline</a:t>
            </a:r>
            <a:endParaRPr lang="de-AT" sz="1200" dirty="0"/>
          </a:p>
        </p:txBody>
      </p:sp>
      <p:sp>
        <p:nvSpPr>
          <p:cNvPr id="204" name="Freihandform 6">
            <a:extLst>
              <a:ext uri="{FF2B5EF4-FFF2-40B4-BE49-F238E27FC236}">
                <a16:creationId xmlns:a16="http://schemas.microsoft.com/office/drawing/2014/main" id="{619B1ABB-FC0C-4863-BB0F-74ECC28C0D29}"/>
              </a:ext>
            </a:extLst>
          </p:cNvPr>
          <p:cNvSpPr/>
          <p:nvPr/>
        </p:nvSpPr>
        <p:spPr>
          <a:xfrm>
            <a:off x="5754428" y="3695289"/>
            <a:ext cx="63947" cy="106326"/>
          </a:xfrm>
          <a:custGeom>
            <a:avLst/>
            <a:gdLst>
              <a:gd name="connsiteX0" fmla="*/ 63947 w 63947"/>
              <a:gd name="connsiteY0" fmla="*/ 106326 h 106326"/>
              <a:gd name="connsiteX1" fmla="*/ 10785 w 63947"/>
              <a:gd name="connsiteY1" fmla="*/ 74428 h 106326"/>
              <a:gd name="connsiteX2" fmla="*/ 152 w 63947"/>
              <a:gd name="connsiteY2" fmla="*/ 0 h 106326"/>
            </a:gdLst>
            <a:ahLst/>
            <a:cxnLst>
              <a:cxn ang="0">
                <a:pos x="connsiteX0" y="connsiteY0"/>
              </a:cxn>
              <a:cxn ang="0">
                <a:pos x="connsiteX1" y="connsiteY1"/>
              </a:cxn>
              <a:cxn ang="0">
                <a:pos x="connsiteX2" y="connsiteY2"/>
              </a:cxn>
            </a:cxnLst>
            <a:rect l="l" t="t" r="r" b="b"/>
            <a:pathLst>
              <a:path w="63947" h="106326">
                <a:moveTo>
                  <a:pt x="63947" y="106326"/>
                </a:moveTo>
                <a:cubicBezTo>
                  <a:pt x="46226" y="95693"/>
                  <a:pt x="21417" y="92149"/>
                  <a:pt x="10785" y="74428"/>
                </a:cubicBezTo>
                <a:cubicBezTo>
                  <a:pt x="-2109" y="52938"/>
                  <a:pt x="152" y="0"/>
                  <a:pt x="152"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5819503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3155</TotalTime>
  <Words>4167</Words>
  <Application>Microsoft Office PowerPoint</Application>
  <PresentationFormat>Widescreen</PresentationFormat>
  <Paragraphs>513</Paragraphs>
  <Slides>82</Slides>
  <Notes>69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vt:lpstr>
      <vt:lpstr>Calibri</vt:lpstr>
      <vt:lpstr>Calibri Light</vt:lpstr>
      <vt:lpstr>Times New Roman</vt:lpstr>
      <vt:lpstr>Wingdings</vt:lpstr>
      <vt:lpstr>Office Theme</vt:lpstr>
      <vt:lpstr>ACNS Critical Care EEG Terminology  Training Module 2021, Part 2 of 3</vt:lpstr>
      <vt:lpstr>Mode of presentation</vt:lpstr>
      <vt:lpstr>Contents, Part 2 of 3</vt:lpstr>
      <vt:lpstr>C. Rhythmic and  Periodic Patterns (RPPs)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MODIFIERS: STIMULUS INDUCED/ TERMINATED</vt:lpstr>
      <vt:lpstr>PowerPoint Presentation</vt:lpstr>
      <vt:lpstr>PowerPoint Presentation</vt:lpstr>
      <vt:lpstr>PowerPoint Presentation</vt:lpstr>
      <vt:lpstr>PowerPoint Presentation</vt:lpstr>
      <vt:lpstr>PowerPoint Presentation</vt:lpstr>
    </vt:vector>
  </TitlesOfParts>
  <Company>Salzburger Landeskliniken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ACNS training module 2021</dc:title>
  <dc:creator>Leitinger Markus</dc:creator>
  <cp:lastModifiedBy>Lawrence Hirsch</cp:lastModifiedBy>
  <cp:revision>323</cp:revision>
  <dcterms:created xsi:type="dcterms:W3CDTF">2021-12-12T04:09:32Z</dcterms:created>
  <dcterms:modified xsi:type="dcterms:W3CDTF">2022-01-02T06:15:24Z</dcterms:modified>
</cp:coreProperties>
</file>